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8799bb93d848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3180ce051f41be"/>
  </p:sldMasterIdLst>
  <p:sldIdLst>
    <p:sldId xmlns:r="http://schemas.openxmlformats.org/officeDocument/2006/relationships" id="256" r:id="Rddcd01d10e5044e4"/>
    <p:sldId xmlns:r="http://schemas.openxmlformats.org/officeDocument/2006/relationships" id="257" r:id="Rf92e6615176a4225"/>
    <p:sldId xmlns:r="http://schemas.openxmlformats.org/officeDocument/2006/relationships" id="258" r:id="R3d3e96894a61459f"/>
    <p:sldId xmlns:r="http://schemas.openxmlformats.org/officeDocument/2006/relationships" id="259" r:id="R98b27a600f7344e3"/>
    <p:sldId xmlns:r="http://schemas.openxmlformats.org/officeDocument/2006/relationships" id="260" r:id="R95a200fd331d42d8"/>
    <p:sldId xmlns:r="http://schemas.openxmlformats.org/officeDocument/2006/relationships" id="261" r:id="R5e5720130d244194"/>
    <p:sldId xmlns:r="http://schemas.openxmlformats.org/officeDocument/2006/relationships" id="262" r:id="Ra0fc8781f70241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3180ce051f41be" /><Relationship Type="http://schemas.openxmlformats.org/officeDocument/2006/relationships/slide" Target="/ppt/slides/slide1.xml" Id="Rddcd01d10e5044e4" /><Relationship Type="http://schemas.openxmlformats.org/officeDocument/2006/relationships/slide" Target="/ppt/slides/slide2.xml" Id="Rf92e6615176a4225" /><Relationship Type="http://schemas.openxmlformats.org/officeDocument/2006/relationships/slide" Target="/ppt/slides/slide3.xml" Id="R3d3e96894a61459f" /><Relationship Type="http://schemas.openxmlformats.org/officeDocument/2006/relationships/slide" Target="/ppt/slides/slide4.xml" Id="R98b27a600f7344e3" /><Relationship Type="http://schemas.openxmlformats.org/officeDocument/2006/relationships/slide" Target="/ppt/slides/slide5.xml" Id="R95a200fd331d42d8" /><Relationship Type="http://schemas.openxmlformats.org/officeDocument/2006/relationships/slide" Target="/ppt/slides/slide6.xml" Id="R5e5720130d244194" /><Relationship Type="http://schemas.openxmlformats.org/officeDocument/2006/relationships/slide" Target="/ppt/slides/slide7.xml" Id="Ra0fc8781f70241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ea34fd1254e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f70d2ae474f95" /><Relationship Type="http://schemas.openxmlformats.org/officeDocument/2006/relationships/theme" Target="/ppt/slideMasters/theme/theme1.xml" Id="Rfc2cdb54b21d42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3f70d2ae474f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86d099a054d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a889cfcab47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b754392744e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e24025dcc48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dcfbe70a645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0bc0af50b4d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cf13393404b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CABUSI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CABUSI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CABUSI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CABUSI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CABUSI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CABUSI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268 687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19 351 523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19 372 417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CABUSI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 BUCH SIVERTSEN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CABUSI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Sivertsen, Aunevegen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825 529 322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CABUSI AS</a:t>
            </a:r>
          </a:p>
        </p:txBody>
      </p:sp>
    </p:spTree>
  </p:cSld>
  <p:clrMapOvr>
    <a:masterClrMapping xmlns:a="http://schemas.openxmlformats.org/drawingml/2006/main"/>
  </p:clrMapOvr>
</p:sld>
</file>