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ec0c52eb1149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54ab6617544865"/>
  </p:sldMasterIdLst>
  <p:sldIdLst>
    <p:sldId xmlns:r="http://schemas.openxmlformats.org/officeDocument/2006/relationships" id="256" r:id="Rda9c0bd7a2ca431b"/>
    <p:sldId xmlns:r="http://schemas.openxmlformats.org/officeDocument/2006/relationships" id="257" r:id="R8064ea4431be4298"/>
    <p:sldId xmlns:r="http://schemas.openxmlformats.org/officeDocument/2006/relationships" id="258" r:id="R3a1d6df84bc046b3"/>
    <p:sldId xmlns:r="http://schemas.openxmlformats.org/officeDocument/2006/relationships" id="259" r:id="Rb555c2adeb284907"/>
    <p:sldId xmlns:r="http://schemas.openxmlformats.org/officeDocument/2006/relationships" id="260" r:id="Re250a20bfb1c46d8"/>
    <p:sldId xmlns:r="http://schemas.openxmlformats.org/officeDocument/2006/relationships" id="261" r:id="Rba94d35ad1634230"/>
    <p:sldId xmlns:r="http://schemas.openxmlformats.org/officeDocument/2006/relationships" id="262" r:id="Rf99962a364b047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54ab6617544865" /><Relationship Type="http://schemas.openxmlformats.org/officeDocument/2006/relationships/slide" Target="/ppt/slides/slide1.xml" Id="Rda9c0bd7a2ca431b" /><Relationship Type="http://schemas.openxmlformats.org/officeDocument/2006/relationships/slide" Target="/ppt/slides/slide2.xml" Id="R8064ea4431be4298" /><Relationship Type="http://schemas.openxmlformats.org/officeDocument/2006/relationships/slide" Target="/ppt/slides/slide3.xml" Id="R3a1d6df84bc046b3" /><Relationship Type="http://schemas.openxmlformats.org/officeDocument/2006/relationships/slide" Target="/ppt/slides/slide4.xml" Id="Rb555c2adeb284907" /><Relationship Type="http://schemas.openxmlformats.org/officeDocument/2006/relationships/slide" Target="/ppt/slides/slide5.xml" Id="Re250a20bfb1c46d8" /><Relationship Type="http://schemas.openxmlformats.org/officeDocument/2006/relationships/slide" Target="/ppt/slides/slide6.xml" Id="Rba94d35ad1634230" /><Relationship Type="http://schemas.openxmlformats.org/officeDocument/2006/relationships/slide" Target="/ppt/slides/slide7.xml" Id="Rf99962a364b047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b05d4a29774e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6ef0e36074264" /><Relationship Type="http://schemas.openxmlformats.org/officeDocument/2006/relationships/theme" Target="/ppt/slideMasters/theme/theme1.xml" Id="R1220017634f642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a6ef0e360742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979983ec848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172ceae444c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449be09dc4a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bcf97e24a42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f7e71652040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8f565bc734e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d5f35817c49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MUNU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MUNU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−311 053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−4 369 486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75 052 262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130 665 333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VERKET INVESTERING AS  –  38,3 %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BERSK HOLDING AS  –  19,1 %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HOPATRE HOLDING AS  –  19,1 %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RJWB HOLDING AS  –  19,1 %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SVEINUNG LUNDE AS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SK6 HOLDING AS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825 541 632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MUNU HOLDING AS</a:t>
            </a:r>
          </a:p>
        </p:txBody>
      </p:sp>
    </p:spTree>
  </p:cSld>
  <p:clrMapOvr>
    <a:masterClrMapping xmlns:a="http://schemas.openxmlformats.org/drawingml/2006/main"/>
  </p:clrMapOvr>
</p:sld>
</file>