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f623f68125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ddf73344b42e0"/>
  </p:sldMasterIdLst>
  <p:sldIdLst>
    <p:sldId xmlns:r="http://schemas.openxmlformats.org/officeDocument/2006/relationships" id="256" r:id="R9db2b8f2c10c4155"/>
    <p:sldId xmlns:r="http://schemas.openxmlformats.org/officeDocument/2006/relationships" id="257" r:id="Ra71da1cd24ef40ce"/>
    <p:sldId xmlns:r="http://schemas.openxmlformats.org/officeDocument/2006/relationships" id="258" r:id="R40592f5fce1e4a22"/>
    <p:sldId xmlns:r="http://schemas.openxmlformats.org/officeDocument/2006/relationships" id="259" r:id="R61ddfae664b34c95"/>
    <p:sldId xmlns:r="http://schemas.openxmlformats.org/officeDocument/2006/relationships" id="260" r:id="R8111ce54f69c4ef0"/>
    <p:sldId xmlns:r="http://schemas.openxmlformats.org/officeDocument/2006/relationships" id="261" r:id="Rc36ecbda786e441c"/>
    <p:sldId xmlns:r="http://schemas.openxmlformats.org/officeDocument/2006/relationships" id="262" r:id="Rc4d40f727eac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ddf73344b42e0" /><Relationship Type="http://schemas.openxmlformats.org/officeDocument/2006/relationships/slide" Target="/ppt/slides/slide1.xml" Id="R9db2b8f2c10c4155" /><Relationship Type="http://schemas.openxmlformats.org/officeDocument/2006/relationships/slide" Target="/ppt/slides/slide2.xml" Id="Ra71da1cd24ef40ce" /><Relationship Type="http://schemas.openxmlformats.org/officeDocument/2006/relationships/slide" Target="/ppt/slides/slide3.xml" Id="R40592f5fce1e4a22" /><Relationship Type="http://schemas.openxmlformats.org/officeDocument/2006/relationships/slide" Target="/ppt/slides/slide4.xml" Id="R61ddfae664b34c95" /><Relationship Type="http://schemas.openxmlformats.org/officeDocument/2006/relationships/slide" Target="/ppt/slides/slide5.xml" Id="R8111ce54f69c4ef0" /><Relationship Type="http://schemas.openxmlformats.org/officeDocument/2006/relationships/slide" Target="/ppt/slides/slide6.xml" Id="Rc36ecbda786e441c" /><Relationship Type="http://schemas.openxmlformats.org/officeDocument/2006/relationships/slide" Target="/ppt/slides/slide7.xml" Id="Rc4d40f727eac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0a6225fd042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834e518894cef" /><Relationship Type="http://schemas.openxmlformats.org/officeDocument/2006/relationships/theme" Target="/ppt/slideMasters/theme/theme1.xml" Id="R6a0a2f928561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834e518894c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36a9893bd49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c8e5da96d43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4bc94e88f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be65122f44a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cd9356daa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bb3d50ff3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8c056d71942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NEPE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NEPE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1 026 816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1 025 686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HJERMSTAD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825 620 982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NEPE CONSULTING AS</a:t>
            </a:r>
          </a:p>
        </p:txBody>
      </p:sp>
    </p:spTree>
  </p:cSld>
  <p:clrMapOvr>
    <a:masterClrMapping xmlns:a="http://schemas.openxmlformats.org/drawingml/2006/main"/>
  </p:clrMapOvr>
</p:sld>
</file>