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edfd807eb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692830a914528"/>
  </p:sldMasterIdLst>
  <p:sldIdLst>
    <p:sldId xmlns:r="http://schemas.openxmlformats.org/officeDocument/2006/relationships" id="256" r:id="R5c5a8c251593468d"/>
    <p:sldId xmlns:r="http://schemas.openxmlformats.org/officeDocument/2006/relationships" id="257" r:id="R4d5f93f7ec56450a"/>
    <p:sldId xmlns:r="http://schemas.openxmlformats.org/officeDocument/2006/relationships" id="258" r:id="R7474d1b619534c5d"/>
    <p:sldId xmlns:r="http://schemas.openxmlformats.org/officeDocument/2006/relationships" id="259" r:id="Rdde25ff166274554"/>
    <p:sldId xmlns:r="http://schemas.openxmlformats.org/officeDocument/2006/relationships" id="260" r:id="Rb9c50987bd8f4966"/>
    <p:sldId xmlns:r="http://schemas.openxmlformats.org/officeDocument/2006/relationships" id="261" r:id="R85de6e46eb814c0c"/>
    <p:sldId xmlns:r="http://schemas.openxmlformats.org/officeDocument/2006/relationships" id="262" r:id="R19e0c85dfe7c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692830a914528" /><Relationship Type="http://schemas.openxmlformats.org/officeDocument/2006/relationships/slide" Target="/ppt/slides/slide1.xml" Id="R5c5a8c251593468d" /><Relationship Type="http://schemas.openxmlformats.org/officeDocument/2006/relationships/slide" Target="/ppt/slides/slide2.xml" Id="R4d5f93f7ec56450a" /><Relationship Type="http://schemas.openxmlformats.org/officeDocument/2006/relationships/slide" Target="/ppt/slides/slide3.xml" Id="R7474d1b619534c5d" /><Relationship Type="http://schemas.openxmlformats.org/officeDocument/2006/relationships/slide" Target="/ppt/slides/slide4.xml" Id="Rdde25ff166274554" /><Relationship Type="http://schemas.openxmlformats.org/officeDocument/2006/relationships/slide" Target="/ppt/slides/slide5.xml" Id="Rb9c50987bd8f4966" /><Relationship Type="http://schemas.openxmlformats.org/officeDocument/2006/relationships/slide" Target="/ppt/slides/slide6.xml" Id="R85de6e46eb814c0c" /><Relationship Type="http://schemas.openxmlformats.org/officeDocument/2006/relationships/slide" Target="/ppt/slides/slide7.xml" Id="R19e0c85dfe7c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a7221b70a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bf2be7554078" /><Relationship Type="http://schemas.openxmlformats.org/officeDocument/2006/relationships/theme" Target="/ppt/slideMasters/theme/theme1.xml" Id="R54cfab55286c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cbf2be755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dfb06ee2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c0b399dc0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b2e5719a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8d2365f7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13f413b5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bc838a287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95da4523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CELINE 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ENG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STANG 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825 633 022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