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caf45c75944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34588b2db45d8"/>
  </p:sldMasterIdLst>
  <p:sldIdLst>
    <p:sldId xmlns:r="http://schemas.openxmlformats.org/officeDocument/2006/relationships" id="256" r:id="R98e3ce70fc8e4072"/>
    <p:sldId xmlns:r="http://schemas.openxmlformats.org/officeDocument/2006/relationships" id="257" r:id="R54a2813b66364fb8"/>
    <p:sldId xmlns:r="http://schemas.openxmlformats.org/officeDocument/2006/relationships" id="258" r:id="R7afeef31e89d4725"/>
    <p:sldId xmlns:r="http://schemas.openxmlformats.org/officeDocument/2006/relationships" id="259" r:id="Rfe6568d5037a4d3f"/>
    <p:sldId xmlns:r="http://schemas.openxmlformats.org/officeDocument/2006/relationships" id="260" r:id="Rab2654d7d99c4588"/>
    <p:sldId xmlns:r="http://schemas.openxmlformats.org/officeDocument/2006/relationships" id="261" r:id="Re825613452974605"/>
    <p:sldId xmlns:r="http://schemas.openxmlformats.org/officeDocument/2006/relationships" id="262" r:id="R8290e5434cec41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34588b2db45d8" /><Relationship Type="http://schemas.openxmlformats.org/officeDocument/2006/relationships/slide" Target="/ppt/slides/slide1.xml" Id="R98e3ce70fc8e4072" /><Relationship Type="http://schemas.openxmlformats.org/officeDocument/2006/relationships/slide" Target="/ppt/slides/slide2.xml" Id="R54a2813b66364fb8" /><Relationship Type="http://schemas.openxmlformats.org/officeDocument/2006/relationships/slide" Target="/ppt/slides/slide3.xml" Id="R7afeef31e89d4725" /><Relationship Type="http://schemas.openxmlformats.org/officeDocument/2006/relationships/slide" Target="/ppt/slides/slide4.xml" Id="Rfe6568d5037a4d3f" /><Relationship Type="http://schemas.openxmlformats.org/officeDocument/2006/relationships/slide" Target="/ppt/slides/slide5.xml" Id="Rab2654d7d99c4588" /><Relationship Type="http://schemas.openxmlformats.org/officeDocument/2006/relationships/slide" Target="/ppt/slides/slide6.xml" Id="Re825613452974605" /><Relationship Type="http://schemas.openxmlformats.org/officeDocument/2006/relationships/slide" Target="/ppt/slides/slide7.xml" Id="R8290e5434cec41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304dbc057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cab7b7c4943b8" /><Relationship Type="http://schemas.openxmlformats.org/officeDocument/2006/relationships/theme" Target="/ppt/slideMasters/theme/theme1.xml" Id="R447baeab2b8a47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fcab7b7c49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e0ea15799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9fcc5fc0345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bacf9d76c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35394c9d24f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77f591a7347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081e5422343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26b555ac749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KAPITAL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−479 090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44 155 390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44 293 664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OVE HOLMØY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WEND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HELD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KRØY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KAPITAL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Ove Holmøy, Storskjervavegen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825 740 252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KAPITAL AS</a:t>
            </a:r>
          </a:p>
        </p:txBody>
      </p:sp>
    </p:spTree>
  </p:cSld>
  <p:clrMapOvr>
    <a:masterClrMapping xmlns:a="http://schemas.openxmlformats.org/drawingml/2006/main"/>
  </p:clrMapOvr>
</p:sld>
</file>