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dde59a12776471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9154fe9b09841ef"/>
  </p:sldMasterIdLst>
  <p:sldIdLst>
    <p:sldId xmlns:r="http://schemas.openxmlformats.org/officeDocument/2006/relationships" id="256" r:id="R80f3740f7f11430d"/>
    <p:sldId xmlns:r="http://schemas.openxmlformats.org/officeDocument/2006/relationships" id="257" r:id="R697f1fdff2fd44fd"/>
    <p:sldId xmlns:r="http://schemas.openxmlformats.org/officeDocument/2006/relationships" id="258" r:id="R5817d572463e42d4"/>
    <p:sldId xmlns:r="http://schemas.openxmlformats.org/officeDocument/2006/relationships" id="259" r:id="Rae1e0e1dd02946b1"/>
    <p:sldId xmlns:r="http://schemas.openxmlformats.org/officeDocument/2006/relationships" id="260" r:id="Rfb833ab20b4a4ea5"/>
    <p:sldId xmlns:r="http://schemas.openxmlformats.org/officeDocument/2006/relationships" id="261" r:id="R2ea1927d941b49fe"/>
    <p:sldId xmlns:r="http://schemas.openxmlformats.org/officeDocument/2006/relationships" id="262" r:id="R2f67a172c1514c2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154fe9b09841ef" /><Relationship Type="http://schemas.openxmlformats.org/officeDocument/2006/relationships/slide" Target="/ppt/slides/slide1.xml" Id="R80f3740f7f11430d" /><Relationship Type="http://schemas.openxmlformats.org/officeDocument/2006/relationships/slide" Target="/ppt/slides/slide2.xml" Id="R697f1fdff2fd44fd" /><Relationship Type="http://schemas.openxmlformats.org/officeDocument/2006/relationships/slide" Target="/ppt/slides/slide3.xml" Id="R5817d572463e42d4" /><Relationship Type="http://schemas.openxmlformats.org/officeDocument/2006/relationships/slide" Target="/ppt/slides/slide4.xml" Id="Rae1e0e1dd02946b1" /><Relationship Type="http://schemas.openxmlformats.org/officeDocument/2006/relationships/slide" Target="/ppt/slides/slide5.xml" Id="Rfb833ab20b4a4ea5" /><Relationship Type="http://schemas.openxmlformats.org/officeDocument/2006/relationships/slide" Target="/ppt/slides/slide6.xml" Id="R2ea1927d941b49fe" /><Relationship Type="http://schemas.openxmlformats.org/officeDocument/2006/relationships/slide" Target="/ppt/slides/slide7.xml" Id="R2f67a172c1514c2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b63549c8215401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486db87685450f" /><Relationship Type="http://schemas.openxmlformats.org/officeDocument/2006/relationships/theme" Target="/ppt/slideMasters/theme/theme1.xml" Id="R81224272ddbb459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9486db87685450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aea6772dd34ae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835dfd40424b5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12e24671024b1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e525485e45441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8f1a126f8940f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07351465c540c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f369fa4aba450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EINER DRINKS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EINER DRINKS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EINER DRINKS AS ble etablert [år] og holder til i Fetsund.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EINER DRINKS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EINER DRINKS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EINER DRINKS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4 093 431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2 227 266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1 588 394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2 913 301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8 471 750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EINER DRINKS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ESPEN RAMBERG KRUKHAUG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EINER DRINKS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Einerveien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1900 Fetsund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825 749 942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EINER DRINKS AS</a:t>
            </a:r>
          </a:p>
        </p:txBody>
      </p:sp>
    </p:spTree>
  </p:cSld>
  <p:clrMapOvr>
    <a:masterClrMapping xmlns:a="http://schemas.openxmlformats.org/drawingml/2006/main"/>
  </p:clrMapOvr>
</p:sld>
</file>