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2d3c3f325048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b32937444416f"/>
  </p:sldMasterIdLst>
  <p:sldIdLst>
    <p:sldId xmlns:r="http://schemas.openxmlformats.org/officeDocument/2006/relationships" id="256" r:id="R516e47ca203a442c"/>
    <p:sldId xmlns:r="http://schemas.openxmlformats.org/officeDocument/2006/relationships" id="257" r:id="Reb4ef2355b9c49bd"/>
    <p:sldId xmlns:r="http://schemas.openxmlformats.org/officeDocument/2006/relationships" id="258" r:id="R03bc1239ca1d4b8b"/>
    <p:sldId xmlns:r="http://schemas.openxmlformats.org/officeDocument/2006/relationships" id="259" r:id="Refe1fe0206464bd3"/>
    <p:sldId xmlns:r="http://schemas.openxmlformats.org/officeDocument/2006/relationships" id="260" r:id="Rb8ff17e5f3ff49ff"/>
    <p:sldId xmlns:r="http://schemas.openxmlformats.org/officeDocument/2006/relationships" id="261" r:id="Rac535be3d96c4efa"/>
    <p:sldId xmlns:r="http://schemas.openxmlformats.org/officeDocument/2006/relationships" id="262" r:id="Raf57782c7b1d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b32937444416f" /><Relationship Type="http://schemas.openxmlformats.org/officeDocument/2006/relationships/slide" Target="/ppt/slides/slide1.xml" Id="R516e47ca203a442c" /><Relationship Type="http://schemas.openxmlformats.org/officeDocument/2006/relationships/slide" Target="/ppt/slides/slide2.xml" Id="Reb4ef2355b9c49bd" /><Relationship Type="http://schemas.openxmlformats.org/officeDocument/2006/relationships/slide" Target="/ppt/slides/slide3.xml" Id="R03bc1239ca1d4b8b" /><Relationship Type="http://schemas.openxmlformats.org/officeDocument/2006/relationships/slide" Target="/ppt/slides/slide4.xml" Id="Refe1fe0206464bd3" /><Relationship Type="http://schemas.openxmlformats.org/officeDocument/2006/relationships/slide" Target="/ppt/slides/slide5.xml" Id="Rb8ff17e5f3ff49ff" /><Relationship Type="http://schemas.openxmlformats.org/officeDocument/2006/relationships/slide" Target="/ppt/slides/slide6.xml" Id="Rac535be3d96c4efa" /><Relationship Type="http://schemas.openxmlformats.org/officeDocument/2006/relationships/slide" Target="/ppt/slides/slide7.xml" Id="Raf57782c7b1d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41940dad2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49bd1c05c4d7d" /><Relationship Type="http://schemas.openxmlformats.org/officeDocument/2006/relationships/theme" Target="/ppt/slideMasters/theme/theme1.xml" Id="Reab9ef552aff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49bd1c05c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b707c492643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6f9e50dfd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c16e3796b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c108c9909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81a83455d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5db0c7a7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2e7ed2441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DOKKEN &amp; MOEN MURMESTERFORRETNING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&amp; MOEN MURMESTERFORRETNING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35 928 869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11 083 942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HÅNDVERKSGRUPPEN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825 757 082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