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d69ece05c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21b5e2ba843da"/>
  </p:sldMasterIdLst>
  <p:sldIdLst>
    <p:sldId xmlns:r="http://schemas.openxmlformats.org/officeDocument/2006/relationships" id="256" r:id="R7ed03e5915e942a7"/>
    <p:sldId xmlns:r="http://schemas.openxmlformats.org/officeDocument/2006/relationships" id="257" r:id="R53d55d2a34b94450"/>
    <p:sldId xmlns:r="http://schemas.openxmlformats.org/officeDocument/2006/relationships" id="258" r:id="Rf4720ea8b74d4267"/>
    <p:sldId xmlns:r="http://schemas.openxmlformats.org/officeDocument/2006/relationships" id="259" r:id="R7cfe34c12eb641ca"/>
    <p:sldId xmlns:r="http://schemas.openxmlformats.org/officeDocument/2006/relationships" id="260" r:id="R4f31fac4faa4454f"/>
    <p:sldId xmlns:r="http://schemas.openxmlformats.org/officeDocument/2006/relationships" id="261" r:id="R899f73c088104b9b"/>
    <p:sldId xmlns:r="http://schemas.openxmlformats.org/officeDocument/2006/relationships" id="262" r:id="R642da00a39d7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21b5e2ba843da" /><Relationship Type="http://schemas.openxmlformats.org/officeDocument/2006/relationships/slide" Target="/ppt/slides/slide1.xml" Id="R7ed03e5915e942a7" /><Relationship Type="http://schemas.openxmlformats.org/officeDocument/2006/relationships/slide" Target="/ppt/slides/slide2.xml" Id="R53d55d2a34b94450" /><Relationship Type="http://schemas.openxmlformats.org/officeDocument/2006/relationships/slide" Target="/ppt/slides/slide3.xml" Id="Rf4720ea8b74d4267" /><Relationship Type="http://schemas.openxmlformats.org/officeDocument/2006/relationships/slide" Target="/ppt/slides/slide4.xml" Id="R7cfe34c12eb641ca" /><Relationship Type="http://schemas.openxmlformats.org/officeDocument/2006/relationships/slide" Target="/ppt/slides/slide5.xml" Id="R4f31fac4faa4454f" /><Relationship Type="http://schemas.openxmlformats.org/officeDocument/2006/relationships/slide" Target="/ppt/slides/slide6.xml" Id="R899f73c088104b9b" /><Relationship Type="http://schemas.openxmlformats.org/officeDocument/2006/relationships/slide" Target="/ppt/slides/slide7.xml" Id="R642da00a39d7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2247f02ab48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478b5989d4659" /><Relationship Type="http://schemas.openxmlformats.org/officeDocument/2006/relationships/theme" Target="/ppt/slideMasters/theme/theme1.xml" Id="Raa3d5d7eb18b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478b5989d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18bf7fbad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a48904179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2a7bfc3c7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bf7031463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92d6cd9a5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ae495721b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17fed180849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LACCA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LACCA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6 527 938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49 565 837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49 644 275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825 791 132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LACCA HOLDING AS</a:t>
            </a:r>
          </a:p>
        </p:txBody>
      </p:sp>
    </p:spTree>
  </p:cSld>
  <p:clrMapOvr>
    <a:masterClrMapping xmlns:a="http://schemas.openxmlformats.org/drawingml/2006/main"/>
  </p:clrMapOvr>
</p:sld>
</file>