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5418f4342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fb2a02225249fa"/>
  </p:sldMasterIdLst>
  <p:sldIdLst>
    <p:sldId xmlns:r="http://schemas.openxmlformats.org/officeDocument/2006/relationships" id="256" r:id="R331189f4f76e41b5"/>
    <p:sldId xmlns:r="http://schemas.openxmlformats.org/officeDocument/2006/relationships" id="257" r:id="R3b5afeb4a65e458b"/>
    <p:sldId xmlns:r="http://schemas.openxmlformats.org/officeDocument/2006/relationships" id="258" r:id="R7175326fde9d481c"/>
    <p:sldId xmlns:r="http://schemas.openxmlformats.org/officeDocument/2006/relationships" id="259" r:id="R568f38f3b21747f9"/>
    <p:sldId xmlns:r="http://schemas.openxmlformats.org/officeDocument/2006/relationships" id="260" r:id="R229197cf427f4677"/>
    <p:sldId xmlns:r="http://schemas.openxmlformats.org/officeDocument/2006/relationships" id="261" r:id="Rbbcdbd7821824914"/>
    <p:sldId xmlns:r="http://schemas.openxmlformats.org/officeDocument/2006/relationships" id="262" r:id="Rc1ecd93b75de4c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b2a02225249fa" /><Relationship Type="http://schemas.openxmlformats.org/officeDocument/2006/relationships/slide" Target="/ppt/slides/slide1.xml" Id="R331189f4f76e41b5" /><Relationship Type="http://schemas.openxmlformats.org/officeDocument/2006/relationships/slide" Target="/ppt/slides/slide2.xml" Id="R3b5afeb4a65e458b" /><Relationship Type="http://schemas.openxmlformats.org/officeDocument/2006/relationships/slide" Target="/ppt/slides/slide3.xml" Id="R7175326fde9d481c" /><Relationship Type="http://schemas.openxmlformats.org/officeDocument/2006/relationships/slide" Target="/ppt/slides/slide4.xml" Id="R568f38f3b21747f9" /><Relationship Type="http://schemas.openxmlformats.org/officeDocument/2006/relationships/slide" Target="/ppt/slides/slide5.xml" Id="R229197cf427f4677" /><Relationship Type="http://schemas.openxmlformats.org/officeDocument/2006/relationships/slide" Target="/ppt/slides/slide6.xml" Id="Rbbcdbd7821824914" /><Relationship Type="http://schemas.openxmlformats.org/officeDocument/2006/relationships/slide" Target="/ppt/slides/slide7.xml" Id="Rc1ecd93b75de4c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7680c5c94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4977717f04c25" /><Relationship Type="http://schemas.openxmlformats.org/officeDocument/2006/relationships/theme" Target="/ppt/slideMasters/theme/theme1.xml" Id="R2640629b79c7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4977717f04c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1e49602a1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4ebfc6656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75ed1744d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7c2604b70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0577c4934a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790643cc54a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5b9cf203542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TLM INVEST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292 486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5 684 723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6 234 723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TRØAN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Mads Trøan, Vollmarka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825 873 422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INVEST AS</a:t>
            </a:r>
          </a:p>
        </p:txBody>
      </p:sp>
    </p:spTree>
  </p:cSld>
  <p:clrMapOvr>
    <a:masterClrMapping xmlns:a="http://schemas.openxmlformats.org/drawingml/2006/main"/>
  </p:clrMapOvr>
</p:sld>
</file>