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5a5ba1000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c6ba8a19d446c"/>
  </p:sldMasterIdLst>
  <p:sldIdLst>
    <p:sldId xmlns:r="http://schemas.openxmlformats.org/officeDocument/2006/relationships" id="256" r:id="Rffbd1707ee7b45b7"/>
    <p:sldId xmlns:r="http://schemas.openxmlformats.org/officeDocument/2006/relationships" id="257" r:id="R39f03a796a1f442c"/>
    <p:sldId xmlns:r="http://schemas.openxmlformats.org/officeDocument/2006/relationships" id="258" r:id="R1e5b2ec3ef464dd3"/>
    <p:sldId xmlns:r="http://schemas.openxmlformats.org/officeDocument/2006/relationships" id="259" r:id="R117da81b114d4057"/>
    <p:sldId xmlns:r="http://schemas.openxmlformats.org/officeDocument/2006/relationships" id="260" r:id="R2bf2d5e3dd6c4e3c"/>
    <p:sldId xmlns:r="http://schemas.openxmlformats.org/officeDocument/2006/relationships" id="261" r:id="R0b8a9a86fea9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c6ba8a19d446c" /><Relationship Type="http://schemas.openxmlformats.org/officeDocument/2006/relationships/slide" Target="/ppt/slides/slide1.xml" Id="Rffbd1707ee7b45b7" /><Relationship Type="http://schemas.openxmlformats.org/officeDocument/2006/relationships/slide" Target="/ppt/slides/slide2.xml" Id="R39f03a796a1f442c" /><Relationship Type="http://schemas.openxmlformats.org/officeDocument/2006/relationships/slide" Target="/ppt/slides/slide3.xml" Id="R1e5b2ec3ef464dd3" /><Relationship Type="http://schemas.openxmlformats.org/officeDocument/2006/relationships/slide" Target="/ppt/slides/slide4.xml" Id="R117da81b114d4057" /><Relationship Type="http://schemas.openxmlformats.org/officeDocument/2006/relationships/slide" Target="/ppt/slides/slide5.xml" Id="R2bf2d5e3dd6c4e3c" /><Relationship Type="http://schemas.openxmlformats.org/officeDocument/2006/relationships/slide" Target="/ppt/slides/slide6.xml" Id="R0b8a9a86fea9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46ebb93b3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24502af4640f3" /><Relationship Type="http://schemas.openxmlformats.org/officeDocument/2006/relationships/theme" Target="/ppt/slideMasters/theme/theme1.xml" Id="R85fbcfa20aa7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24502af46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781cd47f346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f793ea40148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85474f942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26db755a5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877889001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4c630dab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JÅDÅREN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JÅDÅREN EIENDOM AS ble etablert [år] og holder til i Beitstad.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BRAUTEN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EGGE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Namsosvegen 475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7730 Beitstad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825 876 952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JÅDÅREN EIENDOM AS</a:t>
            </a:r>
          </a:p>
        </p:txBody>
      </p:sp>
    </p:spTree>
  </p:cSld>
  <p:clrMapOvr>
    <a:masterClrMapping xmlns:a="http://schemas.openxmlformats.org/drawingml/2006/main"/>
  </p:clrMapOvr>
</p:sld>
</file>