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717c241794d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848a54484441c"/>
  </p:sldMasterIdLst>
  <p:sldIdLst>
    <p:sldId xmlns:r="http://schemas.openxmlformats.org/officeDocument/2006/relationships" id="256" r:id="Re927a5a7f8564fc4"/>
    <p:sldId xmlns:r="http://schemas.openxmlformats.org/officeDocument/2006/relationships" id="257" r:id="R8a5e344a90774b5d"/>
    <p:sldId xmlns:r="http://schemas.openxmlformats.org/officeDocument/2006/relationships" id="258" r:id="Rd5d362215b924f33"/>
    <p:sldId xmlns:r="http://schemas.openxmlformats.org/officeDocument/2006/relationships" id="259" r:id="R73d1816197404f87"/>
    <p:sldId xmlns:r="http://schemas.openxmlformats.org/officeDocument/2006/relationships" id="260" r:id="Re05c4d40e8f14914"/>
    <p:sldId xmlns:r="http://schemas.openxmlformats.org/officeDocument/2006/relationships" id="261" r:id="R7fab68bfe4c5414a"/>
    <p:sldId xmlns:r="http://schemas.openxmlformats.org/officeDocument/2006/relationships" id="262" r:id="R6ad60465ccfb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848a54484441c" /><Relationship Type="http://schemas.openxmlformats.org/officeDocument/2006/relationships/slide" Target="/ppt/slides/slide1.xml" Id="Re927a5a7f8564fc4" /><Relationship Type="http://schemas.openxmlformats.org/officeDocument/2006/relationships/slide" Target="/ppt/slides/slide2.xml" Id="R8a5e344a90774b5d" /><Relationship Type="http://schemas.openxmlformats.org/officeDocument/2006/relationships/slide" Target="/ppt/slides/slide3.xml" Id="Rd5d362215b924f33" /><Relationship Type="http://schemas.openxmlformats.org/officeDocument/2006/relationships/slide" Target="/ppt/slides/slide4.xml" Id="R73d1816197404f87" /><Relationship Type="http://schemas.openxmlformats.org/officeDocument/2006/relationships/slide" Target="/ppt/slides/slide5.xml" Id="Re05c4d40e8f14914" /><Relationship Type="http://schemas.openxmlformats.org/officeDocument/2006/relationships/slide" Target="/ppt/slides/slide6.xml" Id="R7fab68bfe4c5414a" /><Relationship Type="http://schemas.openxmlformats.org/officeDocument/2006/relationships/slide" Target="/ppt/slides/slide7.xml" Id="R6ad60465ccfb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4c491a0c2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5886f19154413" /><Relationship Type="http://schemas.openxmlformats.org/officeDocument/2006/relationships/theme" Target="/ppt/slideMasters/theme/theme1.xml" Id="R33f0ff66bd44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95886f1915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1b1d36365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4faac9d86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22158b0cd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6918fd59d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56326135e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382406dcc4a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58a083258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4 120 770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49 878 562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49 902 706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JOHANNA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