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85730964a42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855a83e40409f"/>
  </p:sldMasterIdLst>
  <p:sldIdLst>
    <p:sldId xmlns:r="http://schemas.openxmlformats.org/officeDocument/2006/relationships" id="256" r:id="Rba45ddccbc1c4de9"/>
    <p:sldId xmlns:r="http://schemas.openxmlformats.org/officeDocument/2006/relationships" id="257" r:id="R4bb1cd3ffe16420b"/>
    <p:sldId xmlns:r="http://schemas.openxmlformats.org/officeDocument/2006/relationships" id="258" r:id="R35f7686f787542c0"/>
    <p:sldId xmlns:r="http://schemas.openxmlformats.org/officeDocument/2006/relationships" id="259" r:id="Raf2b84285b5940a1"/>
    <p:sldId xmlns:r="http://schemas.openxmlformats.org/officeDocument/2006/relationships" id="260" r:id="R60507a5b2ba94b99"/>
    <p:sldId xmlns:r="http://schemas.openxmlformats.org/officeDocument/2006/relationships" id="261" r:id="R37ab08ff874f4b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855a83e40409f" /><Relationship Type="http://schemas.openxmlformats.org/officeDocument/2006/relationships/slide" Target="/ppt/slides/slide1.xml" Id="Rba45ddccbc1c4de9" /><Relationship Type="http://schemas.openxmlformats.org/officeDocument/2006/relationships/slide" Target="/ppt/slides/slide2.xml" Id="R4bb1cd3ffe16420b" /><Relationship Type="http://schemas.openxmlformats.org/officeDocument/2006/relationships/slide" Target="/ppt/slides/slide3.xml" Id="R35f7686f787542c0" /><Relationship Type="http://schemas.openxmlformats.org/officeDocument/2006/relationships/slide" Target="/ppt/slides/slide4.xml" Id="Raf2b84285b5940a1" /><Relationship Type="http://schemas.openxmlformats.org/officeDocument/2006/relationships/slide" Target="/ppt/slides/slide5.xml" Id="R60507a5b2ba94b99" /><Relationship Type="http://schemas.openxmlformats.org/officeDocument/2006/relationships/slide" Target="/ppt/slides/slide6.xml" Id="R37ab08ff874f4b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da2f0b97d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c04dee0044af" /><Relationship Type="http://schemas.openxmlformats.org/officeDocument/2006/relationships/theme" Target="/ppt/slideMasters/theme/theme1.xml" Id="Rdf2885f0c984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9c04dee00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545231b25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1e63e2f74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bd30c93e8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337da8aca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bd9e1e9d6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dcd460ffb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SJÅVIK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E. Sjåvik, Kolbergveien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825 970 452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SJÅVIK HOLDING AS</a:t>
            </a:r>
          </a:p>
        </p:txBody>
      </p:sp>
    </p:spTree>
  </p:cSld>
  <p:clrMapOvr>
    <a:masterClrMapping xmlns:a="http://schemas.openxmlformats.org/drawingml/2006/main"/>
  </p:clrMapOvr>
</p:sld>
</file>