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5f5b119bd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971db436b4637"/>
  </p:sldMasterIdLst>
  <p:sldIdLst>
    <p:sldId xmlns:r="http://schemas.openxmlformats.org/officeDocument/2006/relationships" id="256" r:id="R128ba6b5551a4a2c"/>
    <p:sldId xmlns:r="http://schemas.openxmlformats.org/officeDocument/2006/relationships" id="257" r:id="R024aa6ddb424447d"/>
    <p:sldId xmlns:r="http://schemas.openxmlformats.org/officeDocument/2006/relationships" id="258" r:id="R8b81a3acbb6c4037"/>
    <p:sldId xmlns:r="http://schemas.openxmlformats.org/officeDocument/2006/relationships" id="259" r:id="R2edb830477b24da3"/>
    <p:sldId xmlns:r="http://schemas.openxmlformats.org/officeDocument/2006/relationships" id="260" r:id="R1909be5a61834324"/>
    <p:sldId xmlns:r="http://schemas.openxmlformats.org/officeDocument/2006/relationships" id="261" r:id="R5bddc0cd621447d0"/>
    <p:sldId xmlns:r="http://schemas.openxmlformats.org/officeDocument/2006/relationships" id="262" r:id="R28fa8fad3625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971db436b4637" /><Relationship Type="http://schemas.openxmlformats.org/officeDocument/2006/relationships/slide" Target="/ppt/slides/slide1.xml" Id="R128ba6b5551a4a2c" /><Relationship Type="http://schemas.openxmlformats.org/officeDocument/2006/relationships/slide" Target="/ppt/slides/slide2.xml" Id="R024aa6ddb424447d" /><Relationship Type="http://schemas.openxmlformats.org/officeDocument/2006/relationships/slide" Target="/ppt/slides/slide3.xml" Id="R8b81a3acbb6c4037" /><Relationship Type="http://schemas.openxmlformats.org/officeDocument/2006/relationships/slide" Target="/ppt/slides/slide4.xml" Id="R2edb830477b24da3" /><Relationship Type="http://schemas.openxmlformats.org/officeDocument/2006/relationships/slide" Target="/ppt/slides/slide5.xml" Id="R1909be5a61834324" /><Relationship Type="http://schemas.openxmlformats.org/officeDocument/2006/relationships/slide" Target="/ppt/slides/slide6.xml" Id="R5bddc0cd621447d0" /><Relationship Type="http://schemas.openxmlformats.org/officeDocument/2006/relationships/slide" Target="/ppt/slides/slide7.xml" Id="R28fa8fad3625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6c0107dc5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1a957f1c242fe" /><Relationship Type="http://schemas.openxmlformats.org/officeDocument/2006/relationships/theme" Target="/ppt/slideMasters/theme/theme1.xml" Id="R9064b52e3d89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1a957f1c2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436140618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ab2b2fd3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916d056b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04c3a9124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20af8af4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1915c4693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f757a46e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SJÅVIK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SJÅVIK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SJÅVIK STIAN ERLANDSEN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E. Sjåvik, Kolbergveien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825 970 452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SJÅVIK HOLDING AS</a:t>
            </a:r>
          </a:p>
        </p:txBody>
      </p:sp>
    </p:spTree>
  </p:cSld>
  <p:clrMapOvr>
    <a:masterClrMapping xmlns:a="http://schemas.openxmlformats.org/drawingml/2006/main"/>
  </p:clrMapOvr>
</p:sld>
</file>