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5db3afa8043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1a1bcc72646b3"/>
  </p:sldMasterIdLst>
  <p:sldIdLst>
    <p:sldId xmlns:r="http://schemas.openxmlformats.org/officeDocument/2006/relationships" id="256" r:id="R798ea359c841477a"/>
    <p:sldId xmlns:r="http://schemas.openxmlformats.org/officeDocument/2006/relationships" id="257" r:id="Rb02ff274761a41e2"/>
    <p:sldId xmlns:r="http://schemas.openxmlformats.org/officeDocument/2006/relationships" id="258" r:id="R1a91f8b13fcf4df5"/>
    <p:sldId xmlns:r="http://schemas.openxmlformats.org/officeDocument/2006/relationships" id="259" r:id="R8281f92ff94e4d52"/>
    <p:sldId xmlns:r="http://schemas.openxmlformats.org/officeDocument/2006/relationships" id="260" r:id="Ra82637ffa165430b"/>
    <p:sldId xmlns:r="http://schemas.openxmlformats.org/officeDocument/2006/relationships" id="261" r:id="R1c37e1f4ed6345e4"/>
    <p:sldId xmlns:r="http://schemas.openxmlformats.org/officeDocument/2006/relationships" id="262" r:id="R6e31acb662204a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1a1bcc72646b3" /><Relationship Type="http://schemas.openxmlformats.org/officeDocument/2006/relationships/slide" Target="/ppt/slides/slide1.xml" Id="R798ea359c841477a" /><Relationship Type="http://schemas.openxmlformats.org/officeDocument/2006/relationships/slide" Target="/ppt/slides/slide2.xml" Id="Rb02ff274761a41e2" /><Relationship Type="http://schemas.openxmlformats.org/officeDocument/2006/relationships/slide" Target="/ppt/slides/slide3.xml" Id="R1a91f8b13fcf4df5" /><Relationship Type="http://schemas.openxmlformats.org/officeDocument/2006/relationships/slide" Target="/ppt/slides/slide4.xml" Id="R8281f92ff94e4d52" /><Relationship Type="http://schemas.openxmlformats.org/officeDocument/2006/relationships/slide" Target="/ppt/slides/slide5.xml" Id="Ra82637ffa165430b" /><Relationship Type="http://schemas.openxmlformats.org/officeDocument/2006/relationships/slide" Target="/ppt/slides/slide6.xml" Id="R1c37e1f4ed6345e4" /><Relationship Type="http://schemas.openxmlformats.org/officeDocument/2006/relationships/slide" Target="/ppt/slides/slide7.xml" Id="R6e31acb662204a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51dc684cf43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f3fc3c8a243ae" /><Relationship Type="http://schemas.openxmlformats.org/officeDocument/2006/relationships/theme" Target="/ppt/slideMasters/theme/theme1.xml" Id="R79ba5a2df1ea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f3fc3c8a2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37e5e944a4f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b0524c49449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e9be9b87a45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e8e99ee0c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7ace292d64b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1695498a444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063970e7c41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58 637 226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59 660 247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CHARLOTTE BRITA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826 049 642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SOCA AS</a:t>
            </a:r>
          </a:p>
        </p:txBody>
      </p:sp>
    </p:spTree>
  </p:cSld>
  <p:clrMapOvr>
    <a:masterClrMapping xmlns:a="http://schemas.openxmlformats.org/drawingml/2006/main"/>
  </p:clrMapOvr>
</p:sld>
</file>