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bc521152841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44df84650148fb"/>
  </p:sldMasterIdLst>
  <p:sldIdLst>
    <p:sldId xmlns:r="http://schemas.openxmlformats.org/officeDocument/2006/relationships" id="256" r:id="Rdd91faf96e804077"/>
    <p:sldId xmlns:r="http://schemas.openxmlformats.org/officeDocument/2006/relationships" id="257" r:id="R3d330d3fa3924739"/>
    <p:sldId xmlns:r="http://schemas.openxmlformats.org/officeDocument/2006/relationships" id="258" r:id="R2f7fba9c4606476f"/>
    <p:sldId xmlns:r="http://schemas.openxmlformats.org/officeDocument/2006/relationships" id="259" r:id="R16eef7edbff74097"/>
    <p:sldId xmlns:r="http://schemas.openxmlformats.org/officeDocument/2006/relationships" id="260" r:id="R649ff5ca28bb4384"/>
    <p:sldId xmlns:r="http://schemas.openxmlformats.org/officeDocument/2006/relationships" id="261" r:id="R9568af171a044b52"/>
    <p:sldId xmlns:r="http://schemas.openxmlformats.org/officeDocument/2006/relationships" id="262" r:id="R1759463a9e1849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4df84650148fb" /><Relationship Type="http://schemas.openxmlformats.org/officeDocument/2006/relationships/slide" Target="/ppt/slides/slide1.xml" Id="Rdd91faf96e804077" /><Relationship Type="http://schemas.openxmlformats.org/officeDocument/2006/relationships/slide" Target="/ppt/slides/slide2.xml" Id="R3d330d3fa3924739" /><Relationship Type="http://schemas.openxmlformats.org/officeDocument/2006/relationships/slide" Target="/ppt/slides/slide3.xml" Id="R2f7fba9c4606476f" /><Relationship Type="http://schemas.openxmlformats.org/officeDocument/2006/relationships/slide" Target="/ppt/slides/slide4.xml" Id="R16eef7edbff74097" /><Relationship Type="http://schemas.openxmlformats.org/officeDocument/2006/relationships/slide" Target="/ppt/slides/slide5.xml" Id="R649ff5ca28bb4384" /><Relationship Type="http://schemas.openxmlformats.org/officeDocument/2006/relationships/slide" Target="/ppt/slides/slide6.xml" Id="R9568af171a044b52" /><Relationship Type="http://schemas.openxmlformats.org/officeDocument/2006/relationships/slide" Target="/ppt/slides/slide7.xml" Id="R1759463a9e1849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d43b9d371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f6d64e5144b94" /><Relationship Type="http://schemas.openxmlformats.org/officeDocument/2006/relationships/theme" Target="/ppt/slideMasters/theme/theme1.xml" Id="Rd52626c2ecd7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4f6d64e5144b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615813267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2809b8740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50534c3c34a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6829d0c68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f5040067d4d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a8dda051a40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b664092bb44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−67 988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 SJÅVIK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826 066 032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ANNET HOLDING AS</a:t>
            </a:r>
          </a:p>
        </p:txBody>
      </p:sp>
    </p:spTree>
  </p:cSld>
  <p:clrMapOvr>
    <a:masterClrMapping xmlns:a="http://schemas.openxmlformats.org/drawingml/2006/main"/>
  </p:clrMapOvr>
</p:sld>
</file>