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3687ae568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4e14f69834210"/>
  </p:sldMasterIdLst>
  <p:sldIdLst>
    <p:sldId xmlns:r="http://schemas.openxmlformats.org/officeDocument/2006/relationships" id="256" r:id="R3c4009b4f22b4f7e"/>
    <p:sldId xmlns:r="http://schemas.openxmlformats.org/officeDocument/2006/relationships" id="257" r:id="R864e46fb07894140"/>
    <p:sldId xmlns:r="http://schemas.openxmlformats.org/officeDocument/2006/relationships" id="258" r:id="Rf770240ad8764b46"/>
    <p:sldId xmlns:r="http://schemas.openxmlformats.org/officeDocument/2006/relationships" id="259" r:id="Rd4641945824d40dd"/>
    <p:sldId xmlns:r="http://schemas.openxmlformats.org/officeDocument/2006/relationships" id="260" r:id="R4172cfc70da74bef"/>
    <p:sldId xmlns:r="http://schemas.openxmlformats.org/officeDocument/2006/relationships" id="261" r:id="R3bd6efa8c22244d6"/>
    <p:sldId xmlns:r="http://schemas.openxmlformats.org/officeDocument/2006/relationships" id="262" r:id="R76463188a3ea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4e14f69834210" /><Relationship Type="http://schemas.openxmlformats.org/officeDocument/2006/relationships/slide" Target="/ppt/slides/slide1.xml" Id="R3c4009b4f22b4f7e" /><Relationship Type="http://schemas.openxmlformats.org/officeDocument/2006/relationships/slide" Target="/ppt/slides/slide2.xml" Id="R864e46fb07894140" /><Relationship Type="http://schemas.openxmlformats.org/officeDocument/2006/relationships/slide" Target="/ppt/slides/slide3.xml" Id="Rf770240ad8764b46" /><Relationship Type="http://schemas.openxmlformats.org/officeDocument/2006/relationships/slide" Target="/ppt/slides/slide4.xml" Id="Rd4641945824d40dd" /><Relationship Type="http://schemas.openxmlformats.org/officeDocument/2006/relationships/slide" Target="/ppt/slides/slide5.xml" Id="R4172cfc70da74bef" /><Relationship Type="http://schemas.openxmlformats.org/officeDocument/2006/relationships/slide" Target="/ppt/slides/slide6.xml" Id="R3bd6efa8c22244d6" /><Relationship Type="http://schemas.openxmlformats.org/officeDocument/2006/relationships/slide" Target="/ppt/slides/slide7.xml" Id="R76463188a3ea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e35456e85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849a40744866" /><Relationship Type="http://schemas.openxmlformats.org/officeDocument/2006/relationships/theme" Target="/ppt/slideMasters/theme/theme1.xml" Id="Rfba0a8fb97a7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3849a4074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3d92baac3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30384742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3b60e47d0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5ea311dd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cb68e530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8a63e477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f5983fc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