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6b1415757f40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d28ea5dadc4d42"/>
  </p:sldMasterIdLst>
  <p:sldIdLst>
    <p:sldId xmlns:r="http://schemas.openxmlformats.org/officeDocument/2006/relationships" id="256" r:id="R53396ef8ffef458b"/>
    <p:sldId xmlns:r="http://schemas.openxmlformats.org/officeDocument/2006/relationships" id="257" r:id="Rd51932e70a3945b3"/>
    <p:sldId xmlns:r="http://schemas.openxmlformats.org/officeDocument/2006/relationships" id="258" r:id="R84b9da8d8ab4473a"/>
    <p:sldId xmlns:r="http://schemas.openxmlformats.org/officeDocument/2006/relationships" id="259" r:id="R4c05f441f60c42ab"/>
    <p:sldId xmlns:r="http://schemas.openxmlformats.org/officeDocument/2006/relationships" id="260" r:id="R6d3806a6ed064ec2"/>
    <p:sldId xmlns:r="http://schemas.openxmlformats.org/officeDocument/2006/relationships" id="261" r:id="R9775efc6b4f142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d28ea5dadc4d42" /><Relationship Type="http://schemas.openxmlformats.org/officeDocument/2006/relationships/slide" Target="/ppt/slides/slide1.xml" Id="R53396ef8ffef458b" /><Relationship Type="http://schemas.openxmlformats.org/officeDocument/2006/relationships/slide" Target="/ppt/slides/slide2.xml" Id="Rd51932e70a3945b3" /><Relationship Type="http://schemas.openxmlformats.org/officeDocument/2006/relationships/slide" Target="/ppt/slides/slide3.xml" Id="R84b9da8d8ab4473a" /><Relationship Type="http://schemas.openxmlformats.org/officeDocument/2006/relationships/slide" Target="/ppt/slides/slide4.xml" Id="R4c05f441f60c42ab" /><Relationship Type="http://schemas.openxmlformats.org/officeDocument/2006/relationships/slide" Target="/ppt/slides/slide5.xml" Id="R6d3806a6ed064ec2" /><Relationship Type="http://schemas.openxmlformats.org/officeDocument/2006/relationships/slide" Target="/ppt/slides/slide6.xml" Id="R9775efc6b4f142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f7d738fc074e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7e3aedbe9462e" /><Relationship Type="http://schemas.openxmlformats.org/officeDocument/2006/relationships/theme" Target="/ppt/slideMasters/theme/theme1.xml" Id="R64ba555ec6894a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97e3aedbe946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4032c3b4940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6ebaa4df443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7b9bac1f848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e8f9f215541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efafd85ca4e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55d79071e4c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JNV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JNV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JNV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JNV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JNV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JNV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ACS Finans AS, Lilleakerveien 31A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826 114 452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JNV HOLDING AS</a:t>
            </a:r>
          </a:p>
        </p:txBody>
      </p:sp>
    </p:spTree>
  </p:cSld>
  <p:clrMapOvr>
    <a:masterClrMapping xmlns:a="http://schemas.openxmlformats.org/drawingml/2006/main"/>
  </p:clrMapOvr>
</p:sld>
</file>