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b87df49de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a087bcf074434"/>
  </p:sldMasterIdLst>
  <p:sldIdLst>
    <p:sldId xmlns:r="http://schemas.openxmlformats.org/officeDocument/2006/relationships" id="256" r:id="Re417fa497b7a4919"/>
    <p:sldId xmlns:r="http://schemas.openxmlformats.org/officeDocument/2006/relationships" id="257" r:id="Rba5c89b452894bf4"/>
    <p:sldId xmlns:r="http://schemas.openxmlformats.org/officeDocument/2006/relationships" id="258" r:id="R2eb85c4dca8942ce"/>
    <p:sldId xmlns:r="http://schemas.openxmlformats.org/officeDocument/2006/relationships" id="259" r:id="Rd26e2200c72f4eb4"/>
    <p:sldId xmlns:r="http://schemas.openxmlformats.org/officeDocument/2006/relationships" id="260" r:id="Rc22317aaf2e748ff"/>
    <p:sldId xmlns:r="http://schemas.openxmlformats.org/officeDocument/2006/relationships" id="261" r:id="R2a91049481824e93"/>
    <p:sldId xmlns:r="http://schemas.openxmlformats.org/officeDocument/2006/relationships" id="262" r:id="Rdc171f021fcd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a087bcf074434" /><Relationship Type="http://schemas.openxmlformats.org/officeDocument/2006/relationships/slide" Target="/ppt/slides/slide1.xml" Id="Re417fa497b7a4919" /><Relationship Type="http://schemas.openxmlformats.org/officeDocument/2006/relationships/slide" Target="/ppt/slides/slide2.xml" Id="Rba5c89b452894bf4" /><Relationship Type="http://schemas.openxmlformats.org/officeDocument/2006/relationships/slide" Target="/ppt/slides/slide3.xml" Id="R2eb85c4dca8942ce" /><Relationship Type="http://schemas.openxmlformats.org/officeDocument/2006/relationships/slide" Target="/ppt/slides/slide4.xml" Id="Rd26e2200c72f4eb4" /><Relationship Type="http://schemas.openxmlformats.org/officeDocument/2006/relationships/slide" Target="/ppt/slides/slide5.xml" Id="Rc22317aaf2e748ff" /><Relationship Type="http://schemas.openxmlformats.org/officeDocument/2006/relationships/slide" Target="/ppt/slides/slide6.xml" Id="R2a91049481824e93" /><Relationship Type="http://schemas.openxmlformats.org/officeDocument/2006/relationships/slide" Target="/ppt/slides/slide7.xml" Id="Rdc171f021fcd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48bdff9fd4d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4677f3be04d72" /><Relationship Type="http://schemas.openxmlformats.org/officeDocument/2006/relationships/theme" Target="/ppt/slideMasters/theme/theme1.xml" Id="Rbf9b5501017c42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4677f3be0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75291b17f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d3cea884f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0eb76c74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886e50c30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7c02c0bd6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021380acd48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81b4e6712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JNV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 NAZARIO VARGAS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ACS Finans AS, Lilleakerveien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826 114 452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JNV HOLDING AS</a:t>
            </a:r>
          </a:p>
        </p:txBody>
      </p:sp>
    </p:spTree>
  </p:cSld>
  <p:clrMapOvr>
    <a:masterClrMapping xmlns:a="http://schemas.openxmlformats.org/drawingml/2006/main"/>
  </p:clrMapOvr>
</p:sld>
</file>