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8daa3617445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ae8655f404c64"/>
  </p:sldMasterIdLst>
  <p:sldIdLst>
    <p:sldId xmlns:r="http://schemas.openxmlformats.org/officeDocument/2006/relationships" id="256" r:id="R2a9b1408c3714c26"/>
    <p:sldId xmlns:r="http://schemas.openxmlformats.org/officeDocument/2006/relationships" id="257" r:id="R0e134f0cee4041f5"/>
    <p:sldId xmlns:r="http://schemas.openxmlformats.org/officeDocument/2006/relationships" id="258" r:id="R3e40c0cecb6947de"/>
    <p:sldId xmlns:r="http://schemas.openxmlformats.org/officeDocument/2006/relationships" id="259" r:id="R243f13ce020e4296"/>
    <p:sldId xmlns:r="http://schemas.openxmlformats.org/officeDocument/2006/relationships" id="260" r:id="R057097d52b244370"/>
    <p:sldId xmlns:r="http://schemas.openxmlformats.org/officeDocument/2006/relationships" id="261" r:id="R5d2ca5d0814a41b6"/>
    <p:sldId xmlns:r="http://schemas.openxmlformats.org/officeDocument/2006/relationships" id="262" r:id="R1dd841128b064f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ae8655f404c64" /><Relationship Type="http://schemas.openxmlformats.org/officeDocument/2006/relationships/slide" Target="/ppt/slides/slide1.xml" Id="R2a9b1408c3714c26" /><Relationship Type="http://schemas.openxmlformats.org/officeDocument/2006/relationships/slide" Target="/ppt/slides/slide2.xml" Id="R0e134f0cee4041f5" /><Relationship Type="http://schemas.openxmlformats.org/officeDocument/2006/relationships/slide" Target="/ppt/slides/slide3.xml" Id="R3e40c0cecb6947de" /><Relationship Type="http://schemas.openxmlformats.org/officeDocument/2006/relationships/slide" Target="/ppt/slides/slide4.xml" Id="R243f13ce020e4296" /><Relationship Type="http://schemas.openxmlformats.org/officeDocument/2006/relationships/slide" Target="/ppt/slides/slide5.xml" Id="R057097d52b244370" /><Relationship Type="http://schemas.openxmlformats.org/officeDocument/2006/relationships/slide" Target="/ppt/slides/slide6.xml" Id="R5d2ca5d0814a41b6" /><Relationship Type="http://schemas.openxmlformats.org/officeDocument/2006/relationships/slide" Target="/ppt/slides/slide7.xml" Id="R1dd841128b064f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f09431b0dd4f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a4e4fb9ae44e5" /><Relationship Type="http://schemas.openxmlformats.org/officeDocument/2006/relationships/theme" Target="/ppt/slideMasters/theme/theme1.xml" Id="R2fda44d40cd241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aa4e4fb9ae44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a8699c1449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7bd0b70d9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244d4000246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07d087b3144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d73832dca40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bb5098ab2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785300833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JHTS FREMTID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JHTS FREMTID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5 204 244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THERESE HELLE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SCHWIZER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Freserveien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826 117 192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JHTS FREMTID AS</a:t>
            </a:r>
          </a:p>
        </p:txBody>
      </p:sp>
    </p:spTree>
  </p:cSld>
  <p:clrMapOvr>
    <a:masterClrMapping xmlns:a="http://schemas.openxmlformats.org/drawingml/2006/main"/>
  </p:clrMapOvr>
</p:sld>
</file>