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0766d3072114d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dcc8cbae76419b"/>
  </p:sldMasterIdLst>
  <p:sldIdLst>
    <p:sldId xmlns:r="http://schemas.openxmlformats.org/officeDocument/2006/relationships" id="256" r:id="R9e878d94e6994a66"/>
    <p:sldId xmlns:r="http://schemas.openxmlformats.org/officeDocument/2006/relationships" id="257" r:id="R52096455d11d4688"/>
    <p:sldId xmlns:r="http://schemas.openxmlformats.org/officeDocument/2006/relationships" id="258" r:id="R9f500fad88a840e6"/>
    <p:sldId xmlns:r="http://schemas.openxmlformats.org/officeDocument/2006/relationships" id="259" r:id="Re1d6b157ca064e24"/>
    <p:sldId xmlns:r="http://schemas.openxmlformats.org/officeDocument/2006/relationships" id="260" r:id="R75deb564586c4201"/>
    <p:sldId xmlns:r="http://schemas.openxmlformats.org/officeDocument/2006/relationships" id="261" r:id="R18676da433a74897"/>
    <p:sldId xmlns:r="http://schemas.openxmlformats.org/officeDocument/2006/relationships" id="262" r:id="Rd1e2014e44f14f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dcc8cbae76419b" /><Relationship Type="http://schemas.openxmlformats.org/officeDocument/2006/relationships/slide" Target="/ppt/slides/slide1.xml" Id="R9e878d94e6994a66" /><Relationship Type="http://schemas.openxmlformats.org/officeDocument/2006/relationships/slide" Target="/ppt/slides/slide2.xml" Id="R52096455d11d4688" /><Relationship Type="http://schemas.openxmlformats.org/officeDocument/2006/relationships/slide" Target="/ppt/slides/slide3.xml" Id="R9f500fad88a840e6" /><Relationship Type="http://schemas.openxmlformats.org/officeDocument/2006/relationships/slide" Target="/ppt/slides/slide4.xml" Id="Re1d6b157ca064e24" /><Relationship Type="http://schemas.openxmlformats.org/officeDocument/2006/relationships/slide" Target="/ppt/slides/slide5.xml" Id="R75deb564586c4201" /><Relationship Type="http://schemas.openxmlformats.org/officeDocument/2006/relationships/slide" Target="/ppt/slides/slide6.xml" Id="R18676da433a74897" /><Relationship Type="http://schemas.openxmlformats.org/officeDocument/2006/relationships/slide" Target="/ppt/slides/slide7.xml" Id="Rd1e2014e44f14f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18d40d2bbf4e2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8e50aceefc4665" /><Relationship Type="http://schemas.openxmlformats.org/officeDocument/2006/relationships/theme" Target="/ppt/slideMasters/theme/theme1.xml" Id="R144f54e8d8964c1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8e50aceefc466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761d0b09e04d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7b40e51877469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f05468e2742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14492db31401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f2af82877d44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5b1d22e3a240a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eae2d40cf64e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URA AS ble etablert [år] og holder til i Ballstad.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540 550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−2 054 228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−1 281 380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30 285 630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30 768 744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PALMER HAUG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HAUG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Gjerneshaugan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8373 Ballstad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826 128 062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URA AS</a:t>
            </a:r>
          </a:p>
        </p:txBody>
      </p:sp>
    </p:spTree>
  </p:cSld>
  <p:clrMapOvr>
    <a:masterClrMapping xmlns:a="http://schemas.openxmlformats.org/drawingml/2006/main"/>
  </p:clrMapOvr>
</p:sld>
</file>