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0b0768a82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4df39f628465c"/>
  </p:sldMasterIdLst>
  <p:sldIdLst>
    <p:sldId xmlns:r="http://schemas.openxmlformats.org/officeDocument/2006/relationships" id="256" r:id="R1518b2e217524cac"/>
    <p:sldId xmlns:r="http://schemas.openxmlformats.org/officeDocument/2006/relationships" id="257" r:id="R4d3e6c16de8b4932"/>
    <p:sldId xmlns:r="http://schemas.openxmlformats.org/officeDocument/2006/relationships" id="258" r:id="R080c5a57a77140a4"/>
    <p:sldId xmlns:r="http://schemas.openxmlformats.org/officeDocument/2006/relationships" id="259" r:id="R89a7931e8f6d4cf5"/>
    <p:sldId xmlns:r="http://schemas.openxmlformats.org/officeDocument/2006/relationships" id="260" r:id="R9346cb3ad49c4bfa"/>
    <p:sldId xmlns:r="http://schemas.openxmlformats.org/officeDocument/2006/relationships" id="261" r:id="Rc1031f83ac174604"/>
    <p:sldId xmlns:r="http://schemas.openxmlformats.org/officeDocument/2006/relationships" id="262" r:id="Ra1599530cb3c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4df39f628465c" /><Relationship Type="http://schemas.openxmlformats.org/officeDocument/2006/relationships/slide" Target="/ppt/slides/slide1.xml" Id="R1518b2e217524cac" /><Relationship Type="http://schemas.openxmlformats.org/officeDocument/2006/relationships/slide" Target="/ppt/slides/slide2.xml" Id="R4d3e6c16de8b4932" /><Relationship Type="http://schemas.openxmlformats.org/officeDocument/2006/relationships/slide" Target="/ppt/slides/slide3.xml" Id="R080c5a57a77140a4" /><Relationship Type="http://schemas.openxmlformats.org/officeDocument/2006/relationships/slide" Target="/ppt/slides/slide4.xml" Id="R89a7931e8f6d4cf5" /><Relationship Type="http://schemas.openxmlformats.org/officeDocument/2006/relationships/slide" Target="/ppt/slides/slide5.xml" Id="R9346cb3ad49c4bfa" /><Relationship Type="http://schemas.openxmlformats.org/officeDocument/2006/relationships/slide" Target="/ppt/slides/slide6.xml" Id="Rc1031f83ac174604" /><Relationship Type="http://schemas.openxmlformats.org/officeDocument/2006/relationships/slide" Target="/ppt/slides/slide7.xml" Id="Ra1599530cb3c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81ef6a2ce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d33457f340e1" /><Relationship Type="http://schemas.openxmlformats.org/officeDocument/2006/relationships/theme" Target="/ppt/slideMasters/theme/theme1.xml" Id="Re8bd2d17286c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fd33457f3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567cabac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77be92c6f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0fb9aa702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d610d570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18f31b56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dcb66b1b9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98a6bceb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9 412 432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KARL-KRISTIAN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