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e7737fb77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781a43a82431c"/>
  </p:sldMasterIdLst>
  <p:sldIdLst>
    <p:sldId xmlns:r="http://schemas.openxmlformats.org/officeDocument/2006/relationships" id="256" r:id="Re15361e8ea634c98"/>
    <p:sldId xmlns:r="http://schemas.openxmlformats.org/officeDocument/2006/relationships" id="257" r:id="R0ee94028290046b8"/>
    <p:sldId xmlns:r="http://schemas.openxmlformats.org/officeDocument/2006/relationships" id="258" r:id="R1a9d5bc2ba5d4874"/>
    <p:sldId xmlns:r="http://schemas.openxmlformats.org/officeDocument/2006/relationships" id="259" r:id="R55720a3ace424bc2"/>
    <p:sldId xmlns:r="http://schemas.openxmlformats.org/officeDocument/2006/relationships" id="260" r:id="Rb19b6878671340bb"/>
    <p:sldId xmlns:r="http://schemas.openxmlformats.org/officeDocument/2006/relationships" id="261" r:id="Ra8ba279796b343ba"/>
    <p:sldId xmlns:r="http://schemas.openxmlformats.org/officeDocument/2006/relationships" id="262" r:id="R11f2c58e9817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781a43a82431c" /><Relationship Type="http://schemas.openxmlformats.org/officeDocument/2006/relationships/slide" Target="/ppt/slides/slide1.xml" Id="Re15361e8ea634c98" /><Relationship Type="http://schemas.openxmlformats.org/officeDocument/2006/relationships/slide" Target="/ppt/slides/slide2.xml" Id="R0ee94028290046b8" /><Relationship Type="http://schemas.openxmlformats.org/officeDocument/2006/relationships/slide" Target="/ppt/slides/slide3.xml" Id="R1a9d5bc2ba5d4874" /><Relationship Type="http://schemas.openxmlformats.org/officeDocument/2006/relationships/slide" Target="/ppt/slides/slide4.xml" Id="R55720a3ace424bc2" /><Relationship Type="http://schemas.openxmlformats.org/officeDocument/2006/relationships/slide" Target="/ppt/slides/slide5.xml" Id="Rb19b6878671340bb" /><Relationship Type="http://schemas.openxmlformats.org/officeDocument/2006/relationships/slide" Target="/ppt/slides/slide6.xml" Id="Ra8ba279796b343ba" /><Relationship Type="http://schemas.openxmlformats.org/officeDocument/2006/relationships/slide" Target="/ppt/slides/slide7.xml" Id="R11f2c58e9817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4b3ecfab8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b574b6c24b29" /><Relationship Type="http://schemas.openxmlformats.org/officeDocument/2006/relationships/theme" Target="/ppt/slideMasters/theme/theme1.xml" Id="R1b1acb73aa5f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db574b6c2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2ba58016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61333acd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3cba2ee0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ed2c4823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c127d5b5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ac8a8a79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76b2bdec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MAGNUS GAASERUD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