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3a13c39d0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f5ef1668044ce"/>
  </p:sldMasterIdLst>
  <p:sldIdLst>
    <p:sldId xmlns:r="http://schemas.openxmlformats.org/officeDocument/2006/relationships" id="256" r:id="Ra0e95b264cd14f05"/>
    <p:sldId xmlns:r="http://schemas.openxmlformats.org/officeDocument/2006/relationships" id="257" r:id="Re83e9d2113a74ceb"/>
    <p:sldId xmlns:r="http://schemas.openxmlformats.org/officeDocument/2006/relationships" id="258" r:id="R6d08803917c94036"/>
    <p:sldId xmlns:r="http://schemas.openxmlformats.org/officeDocument/2006/relationships" id="259" r:id="R7b623168a11a4547"/>
    <p:sldId xmlns:r="http://schemas.openxmlformats.org/officeDocument/2006/relationships" id="260" r:id="Rfec67a066b33488d"/>
    <p:sldId xmlns:r="http://schemas.openxmlformats.org/officeDocument/2006/relationships" id="261" r:id="Rec05212a3999406d"/>
    <p:sldId xmlns:r="http://schemas.openxmlformats.org/officeDocument/2006/relationships" id="262" r:id="R0feff3870aae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f5ef1668044ce" /><Relationship Type="http://schemas.openxmlformats.org/officeDocument/2006/relationships/slide" Target="/ppt/slides/slide1.xml" Id="Ra0e95b264cd14f05" /><Relationship Type="http://schemas.openxmlformats.org/officeDocument/2006/relationships/slide" Target="/ppt/slides/slide2.xml" Id="Re83e9d2113a74ceb" /><Relationship Type="http://schemas.openxmlformats.org/officeDocument/2006/relationships/slide" Target="/ppt/slides/slide3.xml" Id="R6d08803917c94036" /><Relationship Type="http://schemas.openxmlformats.org/officeDocument/2006/relationships/slide" Target="/ppt/slides/slide4.xml" Id="R7b623168a11a4547" /><Relationship Type="http://schemas.openxmlformats.org/officeDocument/2006/relationships/slide" Target="/ppt/slides/slide5.xml" Id="Rfec67a066b33488d" /><Relationship Type="http://schemas.openxmlformats.org/officeDocument/2006/relationships/slide" Target="/ppt/slides/slide6.xml" Id="Rec05212a3999406d" /><Relationship Type="http://schemas.openxmlformats.org/officeDocument/2006/relationships/slide" Target="/ppt/slides/slide7.xml" Id="R0feff3870aae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8d1e12954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cb4e8a1a54e96" /><Relationship Type="http://schemas.openxmlformats.org/officeDocument/2006/relationships/theme" Target="/ppt/slideMasters/theme/theme1.xml" Id="R4d6de412668a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cb4e8a1a5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0c7b9371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5592473c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10a4f603d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1468d7c91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0ff33a2a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49963647d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f8f7def50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