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a00eb5f38944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128903716e46e2"/>
  </p:sldMasterIdLst>
  <p:sldIdLst>
    <p:sldId xmlns:r="http://schemas.openxmlformats.org/officeDocument/2006/relationships" id="256" r:id="R8df7823ed1e34f9c"/>
    <p:sldId xmlns:r="http://schemas.openxmlformats.org/officeDocument/2006/relationships" id="257" r:id="R473542064a024ac3"/>
    <p:sldId xmlns:r="http://schemas.openxmlformats.org/officeDocument/2006/relationships" id="258" r:id="R3d393d84eb6d4974"/>
    <p:sldId xmlns:r="http://schemas.openxmlformats.org/officeDocument/2006/relationships" id="259" r:id="Rfc94c93fa81f4b81"/>
    <p:sldId xmlns:r="http://schemas.openxmlformats.org/officeDocument/2006/relationships" id="260" r:id="R7221de0c51f248ed"/>
    <p:sldId xmlns:r="http://schemas.openxmlformats.org/officeDocument/2006/relationships" id="261" r:id="R11cdb54e33e44a55"/>
    <p:sldId xmlns:r="http://schemas.openxmlformats.org/officeDocument/2006/relationships" id="262" r:id="R5297f07dffc547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128903716e46e2" /><Relationship Type="http://schemas.openxmlformats.org/officeDocument/2006/relationships/slide" Target="/ppt/slides/slide1.xml" Id="R8df7823ed1e34f9c" /><Relationship Type="http://schemas.openxmlformats.org/officeDocument/2006/relationships/slide" Target="/ppt/slides/slide2.xml" Id="R473542064a024ac3" /><Relationship Type="http://schemas.openxmlformats.org/officeDocument/2006/relationships/slide" Target="/ppt/slides/slide3.xml" Id="R3d393d84eb6d4974" /><Relationship Type="http://schemas.openxmlformats.org/officeDocument/2006/relationships/slide" Target="/ppt/slides/slide4.xml" Id="Rfc94c93fa81f4b81" /><Relationship Type="http://schemas.openxmlformats.org/officeDocument/2006/relationships/slide" Target="/ppt/slides/slide5.xml" Id="R7221de0c51f248ed" /><Relationship Type="http://schemas.openxmlformats.org/officeDocument/2006/relationships/slide" Target="/ppt/slides/slide6.xml" Id="R11cdb54e33e44a55" /><Relationship Type="http://schemas.openxmlformats.org/officeDocument/2006/relationships/slide" Target="/ppt/slides/slide7.xml" Id="R5297f07dffc547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1d714d7f254e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46c5aad984831" /><Relationship Type="http://schemas.openxmlformats.org/officeDocument/2006/relationships/theme" Target="/ppt/slideMasters/theme/theme1.xml" Id="R55fbffda1b0d44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a46c5aad9848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a9c571e8446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fc4ef93c449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83f1a2bd94c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e85007b9540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140aa0bda45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aadd6d9b548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8ad4f9b1a44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HESIOD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HESIOD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HESIOD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HESIOD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HESIOD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HESIOD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8 606 019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8 695 497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HESIOD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EDWARD SEVERIN WEBB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HESIOD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Cecilie Webb, Industrigata 58A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826 189 592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HESIOD AS</a:t>
            </a:r>
          </a:p>
        </p:txBody>
      </p:sp>
    </p:spTree>
  </p:cSld>
  <p:clrMapOvr>
    <a:masterClrMapping xmlns:a="http://schemas.openxmlformats.org/drawingml/2006/main"/>
  </p:clrMapOvr>
</p:sld>
</file>