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5b60f9dc1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e109d9fff4649"/>
  </p:sldMasterIdLst>
  <p:sldIdLst>
    <p:sldId xmlns:r="http://schemas.openxmlformats.org/officeDocument/2006/relationships" id="256" r:id="Rc47f4fb00f384abe"/>
    <p:sldId xmlns:r="http://schemas.openxmlformats.org/officeDocument/2006/relationships" id="257" r:id="R7899727cfa7c46e3"/>
    <p:sldId xmlns:r="http://schemas.openxmlformats.org/officeDocument/2006/relationships" id="258" r:id="R73007a56a0224633"/>
    <p:sldId xmlns:r="http://schemas.openxmlformats.org/officeDocument/2006/relationships" id="259" r:id="R1f9753db3b9942aa"/>
    <p:sldId xmlns:r="http://schemas.openxmlformats.org/officeDocument/2006/relationships" id="260" r:id="Rdd1d384b16034778"/>
    <p:sldId xmlns:r="http://schemas.openxmlformats.org/officeDocument/2006/relationships" id="261" r:id="R1470f592e735490d"/>
    <p:sldId xmlns:r="http://schemas.openxmlformats.org/officeDocument/2006/relationships" id="262" r:id="Rc18468ce0d68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e109d9fff4649" /><Relationship Type="http://schemas.openxmlformats.org/officeDocument/2006/relationships/slide" Target="/ppt/slides/slide1.xml" Id="Rc47f4fb00f384abe" /><Relationship Type="http://schemas.openxmlformats.org/officeDocument/2006/relationships/slide" Target="/ppt/slides/slide2.xml" Id="R7899727cfa7c46e3" /><Relationship Type="http://schemas.openxmlformats.org/officeDocument/2006/relationships/slide" Target="/ppt/slides/slide3.xml" Id="R73007a56a0224633" /><Relationship Type="http://schemas.openxmlformats.org/officeDocument/2006/relationships/slide" Target="/ppt/slides/slide4.xml" Id="R1f9753db3b9942aa" /><Relationship Type="http://schemas.openxmlformats.org/officeDocument/2006/relationships/slide" Target="/ppt/slides/slide5.xml" Id="Rdd1d384b16034778" /><Relationship Type="http://schemas.openxmlformats.org/officeDocument/2006/relationships/slide" Target="/ppt/slides/slide6.xml" Id="R1470f592e735490d" /><Relationship Type="http://schemas.openxmlformats.org/officeDocument/2006/relationships/slide" Target="/ppt/slides/slide7.xml" Id="Rc18468ce0d68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fe7113841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2b75ef94f4db6" /><Relationship Type="http://schemas.openxmlformats.org/officeDocument/2006/relationships/theme" Target="/ppt/slideMasters/theme/theme1.xml" Id="Rddc5e9ea6acc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2b75ef94f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057c8c1a8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fac29bc86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507436460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6eb3f3ac1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f276480bf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51ba70f4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0d2f0ba13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MAGNUS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