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f1d6ca65134c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cf3c291375473e"/>
  </p:sldMasterIdLst>
  <p:sldIdLst>
    <p:sldId xmlns:r="http://schemas.openxmlformats.org/officeDocument/2006/relationships" id="256" r:id="R5fe07bf79a3743c6"/>
    <p:sldId xmlns:r="http://schemas.openxmlformats.org/officeDocument/2006/relationships" id="257" r:id="R0b5f4ee7bb74409b"/>
    <p:sldId xmlns:r="http://schemas.openxmlformats.org/officeDocument/2006/relationships" id="258" r:id="R56346c5e4ea34a9f"/>
    <p:sldId xmlns:r="http://schemas.openxmlformats.org/officeDocument/2006/relationships" id="259" r:id="R55455239a82d44a1"/>
    <p:sldId xmlns:r="http://schemas.openxmlformats.org/officeDocument/2006/relationships" id="260" r:id="R8c68725c97d841a2"/>
    <p:sldId xmlns:r="http://schemas.openxmlformats.org/officeDocument/2006/relationships" id="261" r:id="Rdee81840102e4d69"/>
    <p:sldId xmlns:r="http://schemas.openxmlformats.org/officeDocument/2006/relationships" id="262" r:id="R1f18699e069b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f3c291375473e" /><Relationship Type="http://schemas.openxmlformats.org/officeDocument/2006/relationships/slide" Target="/ppt/slides/slide1.xml" Id="R5fe07bf79a3743c6" /><Relationship Type="http://schemas.openxmlformats.org/officeDocument/2006/relationships/slide" Target="/ppt/slides/slide2.xml" Id="R0b5f4ee7bb74409b" /><Relationship Type="http://schemas.openxmlformats.org/officeDocument/2006/relationships/slide" Target="/ppt/slides/slide3.xml" Id="R56346c5e4ea34a9f" /><Relationship Type="http://schemas.openxmlformats.org/officeDocument/2006/relationships/slide" Target="/ppt/slides/slide4.xml" Id="R55455239a82d44a1" /><Relationship Type="http://schemas.openxmlformats.org/officeDocument/2006/relationships/slide" Target="/ppt/slides/slide5.xml" Id="R8c68725c97d841a2" /><Relationship Type="http://schemas.openxmlformats.org/officeDocument/2006/relationships/slide" Target="/ppt/slides/slide6.xml" Id="Rdee81840102e4d69" /><Relationship Type="http://schemas.openxmlformats.org/officeDocument/2006/relationships/slide" Target="/ppt/slides/slide7.xml" Id="R1f18699e069b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8302f587542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cf4da292e44fe" /><Relationship Type="http://schemas.openxmlformats.org/officeDocument/2006/relationships/theme" Target="/ppt/slideMasters/theme/theme1.xml" Id="R53534727049e40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9cf4da292e44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7beea7b674a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f2111d1b542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ac5b1ea664e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d3196e5fd45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794ea83f844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7e890f6d144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5a36cd9b64c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SINKABERG JOHNSEN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SINKABERG JOHNSEN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9 372 799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84 127 315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89 710 579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SINKABERG JOHNSEN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SINKABERG JOHNSEN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Fossaavegen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826 335 602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JOHNSEN INVEST AS</a:t>
            </a:r>
          </a:p>
        </p:txBody>
      </p:sp>
    </p:spTree>
  </p:cSld>
  <p:clrMapOvr>
    <a:masterClrMapping xmlns:a="http://schemas.openxmlformats.org/drawingml/2006/main"/>
  </p:clrMapOvr>
</p:sld>
</file>