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0595651e654a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76e8d108eb4655"/>
  </p:sldMasterIdLst>
  <p:sldIdLst>
    <p:sldId xmlns:r="http://schemas.openxmlformats.org/officeDocument/2006/relationships" id="256" r:id="R683bf82a209d42f6"/>
    <p:sldId xmlns:r="http://schemas.openxmlformats.org/officeDocument/2006/relationships" id="257" r:id="R1b7f14fb59304a54"/>
    <p:sldId xmlns:r="http://schemas.openxmlformats.org/officeDocument/2006/relationships" id="258" r:id="Rf1fb522e7481409d"/>
    <p:sldId xmlns:r="http://schemas.openxmlformats.org/officeDocument/2006/relationships" id="259" r:id="Rbf6e57173e324483"/>
    <p:sldId xmlns:r="http://schemas.openxmlformats.org/officeDocument/2006/relationships" id="260" r:id="Rbd82f495a3d54dd8"/>
    <p:sldId xmlns:r="http://schemas.openxmlformats.org/officeDocument/2006/relationships" id="261" r:id="R455d60441aca4a68"/>
    <p:sldId xmlns:r="http://schemas.openxmlformats.org/officeDocument/2006/relationships" id="262" r:id="R307f89da6db14c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76e8d108eb4655" /><Relationship Type="http://schemas.openxmlformats.org/officeDocument/2006/relationships/slide" Target="/ppt/slides/slide1.xml" Id="R683bf82a209d42f6" /><Relationship Type="http://schemas.openxmlformats.org/officeDocument/2006/relationships/slide" Target="/ppt/slides/slide2.xml" Id="R1b7f14fb59304a54" /><Relationship Type="http://schemas.openxmlformats.org/officeDocument/2006/relationships/slide" Target="/ppt/slides/slide3.xml" Id="Rf1fb522e7481409d" /><Relationship Type="http://schemas.openxmlformats.org/officeDocument/2006/relationships/slide" Target="/ppt/slides/slide4.xml" Id="Rbf6e57173e324483" /><Relationship Type="http://schemas.openxmlformats.org/officeDocument/2006/relationships/slide" Target="/ppt/slides/slide5.xml" Id="Rbd82f495a3d54dd8" /><Relationship Type="http://schemas.openxmlformats.org/officeDocument/2006/relationships/slide" Target="/ppt/slides/slide6.xml" Id="R455d60441aca4a68" /><Relationship Type="http://schemas.openxmlformats.org/officeDocument/2006/relationships/slide" Target="/ppt/slides/slide7.xml" Id="R307f89da6db14c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3a5f6091fe47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c530ce1c14ec6" /><Relationship Type="http://schemas.openxmlformats.org/officeDocument/2006/relationships/theme" Target="/ppt/slideMasters/theme/theme1.xml" Id="R5831638ffcae41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6c530ce1c14e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70d2b03e646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f5b95e3e345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60dda06a848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5f0dc17a74b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b6239c0b941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32d5fde5f4c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9ab46bf184f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OOS AS ble etablert [år] og holder til i Sævelandsvik.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131 684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OLAV SJØEN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Trælhaugvegen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4275 Sævelandsvik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826 461 802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OOS AS</a:t>
            </a:r>
          </a:p>
        </p:txBody>
      </p:sp>
    </p:spTree>
  </p:cSld>
  <p:clrMapOvr>
    <a:masterClrMapping xmlns:a="http://schemas.openxmlformats.org/drawingml/2006/main"/>
  </p:clrMapOvr>
</p:sld>
</file>