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80147901a24e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989c666fc24e09"/>
  </p:sldMasterIdLst>
  <p:sldIdLst>
    <p:sldId xmlns:r="http://schemas.openxmlformats.org/officeDocument/2006/relationships" id="256" r:id="R138b4964af704c4a"/>
    <p:sldId xmlns:r="http://schemas.openxmlformats.org/officeDocument/2006/relationships" id="257" r:id="R1f61ca831a114802"/>
    <p:sldId xmlns:r="http://schemas.openxmlformats.org/officeDocument/2006/relationships" id="258" r:id="R01552bf00fd243c2"/>
    <p:sldId xmlns:r="http://schemas.openxmlformats.org/officeDocument/2006/relationships" id="259" r:id="R3b7f20107abd41a5"/>
    <p:sldId xmlns:r="http://schemas.openxmlformats.org/officeDocument/2006/relationships" id="260" r:id="Re6b8c4fb89f34cc4"/>
    <p:sldId xmlns:r="http://schemas.openxmlformats.org/officeDocument/2006/relationships" id="261" r:id="Rad2663f3fc3a497a"/>
    <p:sldId xmlns:r="http://schemas.openxmlformats.org/officeDocument/2006/relationships" id="262" r:id="R58b7478c1562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89c666fc24e09" /><Relationship Type="http://schemas.openxmlformats.org/officeDocument/2006/relationships/slide" Target="/ppt/slides/slide1.xml" Id="R138b4964af704c4a" /><Relationship Type="http://schemas.openxmlformats.org/officeDocument/2006/relationships/slide" Target="/ppt/slides/slide2.xml" Id="R1f61ca831a114802" /><Relationship Type="http://schemas.openxmlformats.org/officeDocument/2006/relationships/slide" Target="/ppt/slides/slide3.xml" Id="R01552bf00fd243c2" /><Relationship Type="http://schemas.openxmlformats.org/officeDocument/2006/relationships/slide" Target="/ppt/slides/slide4.xml" Id="R3b7f20107abd41a5" /><Relationship Type="http://schemas.openxmlformats.org/officeDocument/2006/relationships/slide" Target="/ppt/slides/slide5.xml" Id="Re6b8c4fb89f34cc4" /><Relationship Type="http://schemas.openxmlformats.org/officeDocument/2006/relationships/slide" Target="/ppt/slides/slide6.xml" Id="Rad2663f3fc3a497a" /><Relationship Type="http://schemas.openxmlformats.org/officeDocument/2006/relationships/slide" Target="/ppt/slides/slide7.xml" Id="R58b7478c1562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bb4ccbc854a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0a4d632454575" /><Relationship Type="http://schemas.openxmlformats.org/officeDocument/2006/relationships/theme" Target="/ppt/slideMasters/theme/theme1.xml" Id="R796be0d10df8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c0a4d6324545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f9b4a23c342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86307a0ed44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6e51f102142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1db7c40ff49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6979061b042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d9455748e48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09f05611f47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 CRANES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CRANES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 CRANES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CRANES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CRANES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CRANES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53 578 701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904 935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775 746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7 613 283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CRANES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CRANES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Øyra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826 526 122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CRANES AS</a:t>
            </a:r>
          </a:p>
        </p:txBody>
      </p:sp>
    </p:spTree>
  </p:cSld>
  <p:clrMapOvr>
    <a:masterClrMapping xmlns:a="http://schemas.openxmlformats.org/drawingml/2006/main"/>
  </p:clrMapOvr>
</p:sld>
</file>