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566fb680dc4a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6091dff2f04097"/>
  </p:sldMasterIdLst>
  <p:sldIdLst>
    <p:sldId xmlns:r="http://schemas.openxmlformats.org/officeDocument/2006/relationships" id="256" r:id="R9835b6d2efe74f75"/>
    <p:sldId xmlns:r="http://schemas.openxmlformats.org/officeDocument/2006/relationships" id="257" r:id="R904d4b200f494814"/>
    <p:sldId xmlns:r="http://schemas.openxmlformats.org/officeDocument/2006/relationships" id="258" r:id="R58c25232da194e62"/>
    <p:sldId xmlns:r="http://schemas.openxmlformats.org/officeDocument/2006/relationships" id="259" r:id="R39e930cfb77d4761"/>
    <p:sldId xmlns:r="http://schemas.openxmlformats.org/officeDocument/2006/relationships" id="260" r:id="R614367906c0e4a57"/>
    <p:sldId xmlns:r="http://schemas.openxmlformats.org/officeDocument/2006/relationships" id="261" r:id="Rb637bf3a3f6b4d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091dff2f04097" /><Relationship Type="http://schemas.openxmlformats.org/officeDocument/2006/relationships/slide" Target="/ppt/slides/slide1.xml" Id="R9835b6d2efe74f75" /><Relationship Type="http://schemas.openxmlformats.org/officeDocument/2006/relationships/slide" Target="/ppt/slides/slide2.xml" Id="R904d4b200f494814" /><Relationship Type="http://schemas.openxmlformats.org/officeDocument/2006/relationships/slide" Target="/ppt/slides/slide3.xml" Id="R58c25232da194e62" /><Relationship Type="http://schemas.openxmlformats.org/officeDocument/2006/relationships/slide" Target="/ppt/slides/slide4.xml" Id="R39e930cfb77d4761" /><Relationship Type="http://schemas.openxmlformats.org/officeDocument/2006/relationships/slide" Target="/ppt/slides/slide5.xml" Id="R614367906c0e4a57" /><Relationship Type="http://schemas.openxmlformats.org/officeDocument/2006/relationships/slide" Target="/ppt/slides/slide6.xml" Id="Rb637bf3a3f6b4d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af8f0a88e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a4f5328394869" /><Relationship Type="http://schemas.openxmlformats.org/officeDocument/2006/relationships/theme" Target="/ppt/slideMasters/theme/theme1.xml" Id="Rb9a2be3f47ca4c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7a4f53283948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ef36278f040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82143408e40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be17402654d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0328671614d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79a95b8f94e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3fb526d3a42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NIAMO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NIAMO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NIAMO ARKITEKTUR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NIAMO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NIAMO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NIAMO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KAUPANG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JARAND MIDTGAARD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ENGELL ELIASSEN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NIAMO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Aagaards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826 542 012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NIAMO ARKITEKTUR AS</a:t>
            </a:r>
          </a:p>
        </p:txBody>
      </p:sp>
    </p:spTree>
  </p:cSld>
  <p:clrMapOvr>
    <a:masterClrMapping xmlns:a="http://schemas.openxmlformats.org/drawingml/2006/main"/>
  </p:clrMapOvr>
</p:sld>
</file>