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8d4d54229e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40b323a7ab4ce1"/>
  </p:sldMasterIdLst>
  <p:sldIdLst>
    <p:sldId xmlns:r="http://schemas.openxmlformats.org/officeDocument/2006/relationships" id="256" r:id="R3adcfd687d3448d0"/>
    <p:sldId xmlns:r="http://schemas.openxmlformats.org/officeDocument/2006/relationships" id="257" r:id="R0cda4379cf8c48d2"/>
    <p:sldId xmlns:r="http://schemas.openxmlformats.org/officeDocument/2006/relationships" id="258" r:id="Rac19d307d8b84a69"/>
    <p:sldId xmlns:r="http://schemas.openxmlformats.org/officeDocument/2006/relationships" id="259" r:id="Re4bce15155ce4eb7"/>
    <p:sldId xmlns:r="http://schemas.openxmlformats.org/officeDocument/2006/relationships" id="260" r:id="R022aace15ace4825"/>
    <p:sldId xmlns:r="http://schemas.openxmlformats.org/officeDocument/2006/relationships" id="261" r:id="R9d2ba37eb51f4e26"/>
    <p:sldId xmlns:r="http://schemas.openxmlformats.org/officeDocument/2006/relationships" id="262" r:id="R0792c33f6d16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0b323a7ab4ce1" /><Relationship Type="http://schemas.openxmlformats.org/officeDocument/2006/relationships/slide" Target="/ppt/slides/slide1.xml" Id="R3adcfd687d3448d0" /><Relationship Type="http://schemas.openxmlformats.org/officeDocument/2006/relationships/slide" Target="/ppt/slides/slide2.xml" Id="R0cda4379cf8c48d2" /><Relationship Type="http://schemas.openxmlformats.org/officeDocument/2006/relationships/slide" Target="/ppt/slides/slide3.xml" Id="Rac19d307d8b84a69" /><Relationship Type="http://schemas.openxmlformats.org/officeDocument/2006/relationships/slide" Target="/ppt/slides/slide4.xml" Id="Re4bce15155ce4eb7" /><Relationship Type="http://schemas.openxmlformats.org/officeDocument/2006/relationships/slide" Target="/ppt/slides/slide5.xml" Id="R022aace15ace4825" /><Relationship Type="http://schemas.openxmlformats.org/officeDocument/2006/relationships/slide" Target="/ppt/slides/slide6.xml" Id="R9d2ba37eb51f4e26" /><Relationship Type="http://schemas.openxmlformats.org/officeDocument/2006/relationships/slide" Target="/ppt/slides/slide7.xml" Id="R0792c33f6d16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59070c9e5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191472b4d4090" /><Relationship Type="http://schemas.openxmlformats.org/officeDocument/2006/relationships/theme" Target="/ppt/slideMasters/theme/theme1.xml" Id="R6c2fca26dada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191472b4d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9792fe6e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2f201409d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839fd925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d17dae7814c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37a081b3745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84f973dcb46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50465e0f7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JARBEAUX MEDIA &amp;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JARBEAUX MEDIA &amp;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JARBEAUX MEDIA &amp; MANAGEMENT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JARBEAUX MEDIA &amp;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JARBEAUX MEDIA &amp;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JARBEAUX MEDIA &amp;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JARBEAUX MEDIA &amp;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JARBEAUX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JARBEAUX MEDIA &amp;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Hjellevegen 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5211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826 590 742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JARBEAUX MEDIA &amp; MANAGEMENT AS</a:t>
            </a:r>
          </a:p>
        </p:txBody>
      </p:sp>
    </p:spTree>
  </p:cSld>
  <p:clrMapOvr>
    <a:masterClrMapping xmlns:a="http://schemas.openxmlformats.org/drawingml/2006/main"/>
  </p:clrMapOvr>
</p:sld>
</file>