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6f9a3de32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fe9532e7944b3"/>
  </p:sldMasterIdLst>
  <p:sldIdLst>
    <p:sldId xmlns:r="http://schemas.openxmlformats.org/officeDocument/2006/relationships" id="256" r:id="Ra555c683780847a2"/>
    <p:sldId xmlns:r="http://schemas.openxmlformats.org/officeDocument/2006/relationships" id="257" r:id="Recd1463b8b9b4620"/>
    <p:sldId xmlns:r="http://schemas.openxmlformats.org/officeDocument/2006/relationships" id="258" r:id="R125c9b74c9e9461f"/>
    <p:sldId xmlns:r="http://schemas.openxmlformats.org/officeDocument/2006/relationships" id="259" r:id="Rc9166f4c9b86437e"/>
    <p:sldId xmlns:r="http://schemas.openxmlformats.org/officeDocument/2006/relationships" id="260" r:id="Rc5ca25eb322e4e8d"/>
    <p:sldId xmlns:r="http://schemas.openxmlformats.org/officeDocument/2006/relationships" id="261" r:id="R4df8b35fe4974b48"/>
    <p:sldId xmlns:r="http://schemas.openxmlformats.org/officeDocument/2006/relationships" id="262" r:id="R32919046d8a2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fe9532e7944b3" /><Relationship Type="http://schemas.openxmlformats.org/officeDocument/2006/relationships/slide" Target="/ppt/slides/slide1.xml" Id="Ra555c683780847a2" /><Relationship Type="http://schemas.openxmlformats.org/officeDocument/2006/relationships/slide" Target="/ppt/slides/slide2.xml" Id="Recd1463b8b9b4620" /><Relationship Type="http://schemas.openxmlformats.org/officeDocument/2006/relationships/slide" Target="/ppt/slides/slide3.xml" Id="R125c9b74c9e9461f" /><Relationship Type="http://schemas.openxmlformats.org/officeDocument/2006/relationships/slide" Target="/ppt/slides/slide4.xml" Id="Rc9166f4c9b86437e" /><Relationship Type="http://schemas.openxmlformats.org/officeDocument/2006/relationships/slide" Target="/ppt/slides/slide5.xml" Id="Rc5ca25eb322e4e8d" /><Relationship Type="http://schemas.openxmlformats.org/officeDocument/2006/relationships/slide" Target="/ppt/slides/slide6.xml" Id="R4df8b35fe4974b48" /><Relationship Type="http://schemas.openxmlformats.org/officeDocument/2006/relationships/slide" Target="/ppt/slides/slide7.xml" Id="R32919046d8a2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0167745c1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b6e2993a4dd5" /><Relationship Type="http://schemas.openxmlformats.org/officeDocument/2006/relationships/theme" Target="/ppt/slideMasters/theme/theme1.xml" Id="R984eff8e06d1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fb6e2993a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7de8797e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5f1f2955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0c91a209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47bcf141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9ca93c98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fbde94f3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608c06eb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