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7d295f8d4542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94b90f0d6a4ee2"/>
  </p:sldMasterIdLst>
  <p:sldIdLst>
    <p:sldId xmlns:r="http://schemas.openxmlformats.org/officeDocument/2006/relationships" id="256" r:id="R88c6d6bada0a4b9c"/>
    <p:sldId xmlns:r="http://schemas.openxmlformats.org/officeDocument/2006/relationships" id="257" r:id="R866a64dfe0f44af1"/>
    <p:sldId xmlns:r="http://schemas.openxmlformats.org/officeDocument/2006/relationships" id="258" r:id="Ra496cebea3064923"/>
    <p:sldId xmlns:r="http://schemas.openxmlformats.org/officeDocument/2006/relationships" id="259" r:id="Rcc74b198d339470c"/>
    <p:sldId xmlns:r="http://schemas.openxmlformats.org/officeDocument/2006/relationships" id="260" r:id="R8231a8e179344835"/>
    <p:sldId xmlns:r="http://schemas.openxmlformats.org/officeDocument/2006/relationships" id="261" r:id="R350149e8604142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4b90f0d6a4ee2" /><Relationship Type="http://schemas.openxmlformats.org/officeDocument/2006/relationships/slide" Target="/ppt/slides/slide1.xml" Id="R88c6d6bada0a4b9c" /><Relationship Type="http://schemas.openxmlformats.org/officeDocument/2006/relationships/slide" Target="/ppt/slides/slide2.xml" Id="R866a64dfe0f44af1" /><Relationship Type="http://schemas.openxmlformats.org/officeDocument/2006/relationships/slide" Target="/ppt/slides/slide3.xml" Id="Ra496cebea3064923" /><Relationship Type="http://schemas.openxmlformats.org/officeDocument/2006/relationships/slide" Target="/ppt/slides/slide4.xml" Id="Rcc74b198d339470c" /><Relationship Type="http://schemas.openxmlformats.org/officeDocument/2006/relationships/slide" Target="/ppt/slides/slide5.xml" Id="R8231a8e179344835" /><Relationship Type="http://schemas.openxmlformats.org/officeDocument/2006/relationships/slide" Target="/ppt/slides/slide6.xml" Id="R350149e8604142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e975c08b640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c27ec42114b69" /><Relationship Type="http://schemas.openxmlformats.org/officeDocument/2006/relationships/theme" Target="/ppt/slideMasters/theme/theme1.xml" Id="Rcb912cb44cb742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2c27ec42114b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1b37583e54e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868c61df249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88305235944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13ebc240640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9d2805a724d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e31c3ccdd4a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COSTA PLENTY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Ørnaberget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4049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826 678 232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