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57c3e16c6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1576a766c4d24"/>
  </p:sldMasterIdLst>
  <p:sldIdLst>
    <p:sldId xmlns:r="http://schemas.openxmlformats.org/officeDocument/2006/relationships" id="256" r:id="Rb9de83a235c74751"/>
    <p:sldId xmlns:r="http://schemas.openxmlformats.org/officeDocument/2006/relationships" id="257" r:id="R1ef6bf54c9c64f07"/>
    <p:sldId xmlns:r="http://schemas.openxmlformats.org/officeDocument/2006/relationships" id="258" r:id="Re1d03481c2cd4d20"/>
    <p:sldId xmlns:r="http://schemas.openxmlformats.org/officeDocument/2006/relationships" id="259" r:id="Rc43b1fbc4c27429f"/>
    <p:sldId xmlns:r="http://schemas.openxmlformats.org/officeDocument/2006/relationships" id="260" r:id="R3b5e302e40f745dd"/>
    <p:sldId xmlns:r="http://schemas.openxmlformats.org/officeDocument/2006/relationships" id="261" r:id="R9a416b4fcbbd405e"/>
    <p:sldId xmlns:r="http://schemas.openxmlformats.org/officeDocument/2006/relationships" id="262" r:id="R854446a2b95b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1576a766c4d24" /><Relationship Type="http://schemas.openxmlformats.org/officeDocument/2006/relationships/slide" Target="/ppt/slides/slide1.xml" Id="Rb9de83a235c74751" /><Relationship Type="http://schemas.openxmlformats.org/officeDocument/2006/relationships/slide" Target="/ppt/slides/slide2.xml" Id="R1ef6bf54c9c64f07" /><Relationship Type="http://schemas.openxmlformats.org/officeDocument/2006/relationships/slide" Target="/ppt/slides/slide3.xml" Id="Re1d03481c2cd4d20" /><Relationship Type="http://schemas.openxmlformats.org/officeDocument/2006/relationships/slide" Target="/ppt/slides/slide4.xml" Id="Rc43b1fbc4c27429f" /><Relationship Type="http://schemas.openxmlformats.org/officeDocument/2006/relationships/slide" Target="/ppt/slides/slide5.xml" Id="R3b5e302e40f745dd" /><Relationship Type="http://schemas.openxmlformats.org/officeDocument/2006/relationships/slide" Target="/ppt/slides/slide6.xml" Id="R9a416b4fcbbd405e" /><Relationship Type="http://schemas.openxmlformats.org/officeDocument/2006/relationships/slide" Target="/ppt/slides/slide7.xml" Id="R854446a2b95b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5a3f6aa8b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4dddcb014492" /><Relationship Type="http://schemas.openxmlformats.org/officeDocument/2006/relationships/theme" Target="/ppt/slideMasters/theme/theme1.xml" Id="R6e2cdfb92c36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34dddcb01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069bc03b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d187ab77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1587d5a6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ce17c4e984a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8c7ae5379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411590c0943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5804989c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COSTA PLENTY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HANNE BJØRHEIM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Ørnaberget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COSTA PLENTY INVEST AS</a:t>
            </a:r>
          </a:p>
        </p:txBody>
      </p:sp>
    </p:spTree>
  </p:cSld>
  <p:clrMapOvr>
    <a:masterClrMapping xmlns:a="http://schemas.openxmlformats.org/drawingml/2006/main"/>
  </p:clrMapOvr>
</p:sld>
</file>