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4f8f5d744e4407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4944ffcbe4740ac"/>
  </p:sldMasterIdLst>
  <p:sldIdLst>
    <p:sldId xmlns:r="http://schemas.openxmlformats.org/officeDocument/2006/relationships" id="256" r:id="R1dcaffd743b24364"/>
    <p:sldId xmlns:r="http://schemas.openxmlformats.org/officeDocument/2006/relationships" id="257" r:id="R72a198ea734940fb"/>
    <p:sldId xmlns:r="http://schemas.openxmlformats.org/officeDocument/2006/relationships" id="258" r:id="R7711aa975e944b3c"/>
    <p:sldId xmlns:r="http://schemas.openxmlformats.org/officeDocument/2006/relationships" id="259" r:id="R8ccc190b987d451f"/>
    <p:sldId xmlns:r="http://schemas.openxmlformats.org/officeDocument/2006/relationships" id="260" r:id="R7ae7cb89b8f749c8"/>
    <p:sldId xmlns:r="http://schemas.openxmlformats.org/officeDocument/2006/relationships" id="261" r:id="Rd0fcad7f6a16487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4944ffcbe4740ac" /><Relationship Type="http://schemas.openxmlformats.org/officeDocument/2006/relationships/slide" Target="/ppt/slides/slide1.xml" Id="R1dcaffd743b24364" /><Relationship Type="http://schemas.openxmlformats.org/officeDocument/2006/relationships/slide" Target="/ppt/slides/slide2.xml" Id="R72a198ea734940fb" /><Relationship Type="http://schemas.openxmlformats.org/officeDocument/2006/relationships/slide" Target="/ppt/slides/slide3.xml" Id="R7711aa975e944b3c" /><Relationship Type="http://schemas.openxmlformats.org/officeDocument/2006/relationships/slide" Target="/ppt/slides/slide4.xml" Id="R8ccc190b987d451f" /><Relationship Type="http://schemas.openxmlformats.org/officeDocument/2006/relationships/slide" Target="/ppt/slides/slide5.xml" Id="R7ae7cb89b8f749c8" /><Relationship Type="http://schemas.openxmlformats.org/officeDocument/2006/relationships/slide" Target="/ppt/slides/slide6.xml" Id="Rd0fcad7f6a16487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abec36aa77e48e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5b9134e6374583" /><Relationship Type="http://schemas.openxmlformats.org/officeDocument/2006/relationships/theme" Target="/ppt/slideMasters/theme/theme1.xml" Id="R00ca2984155a400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e5b9134e637458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26be4ee6c4460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f0204b298f42e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b76327400545e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9e1e39abe4474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9fcfadb7c3482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2ac30a7b1049d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ED BETONG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ED BETONG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ED BETONG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ED BETONG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ED BETONG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ED BETONG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Ivan Moldskred Dvergsdal, Smestad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6810 Førde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826 683 112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ED BETONG AS</a:t>
            </a:r>
          </a:p>
        </p:txBody>
      </p:sp>
    </p:spTree>
  </p:cSld>
  <p:clrMapOvr>
    <a:masterClrMapping xmlns:a="http://schemas.openxmlformats.org/drawingml/2006/main"/>
  </p:clrMapOvr>
</p:sld>
</file>