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ec7ebe3b5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83ee2b517472d"/>
  </p:sldMasterIdLst>
  <p:sldIdLst>
    <p:sldId xmlns:r="http://schemas.openxmlformats.org/officeDocument/2006/relationships" id="256" r:id="R8c4ede58b62d4708"/>
    <p:sldId xmlns:r="http://schemas.openxmlformats.org/officeDocument/2006/relationships" id="257" r:id="R6543305c17e24618"/>
    <p:sldId xmlns:r="http://schemas.openxmlformats.org/officeDocument/2006/relationships" id="258" r:id="Rc7b4763b13384bcb"/>
    <p:sldId xmlns:r="http://schemas.openxmlformats.org/officeDocument/2006/relationships" id="259" r:id="R332a26c8c0404589"/>
    <p:sldId xmlns:r="http://schemas.openxmlformats.org/officeDocument/2006/relationships" id="260" r:id="R3930a0267da149c4"/>
    <p:sldId xmlns:r="http://schemas.openxmlformats.org/officeDocument/2006/relationships" id="261" r:id="Rb5ab16be53bc4e6e"/>
    <p:sldId xmlns:r="http://schemas.openxmlformats.org/officeDocument/2006/relationships" id="262" r:id="Rf18583e9921a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83ee2b517472d" /><Relationship Type="http://schemas.openxmlformats.org/officeDocument/2006/relationships/slide" Target="/ppt/slides/slide1.xml" Id="R8c4ede58b62d4708" /><Relationship Type="http://schemas.openxmlformats.org/officeDocument/2006/relationships/slide" Target="/ppt/slides/slide2.xml" Id="R6543305c17e24618" /><Relationship Type="http://schemas.openxmlformats.org/officeDocument/2006/relationships/slide" Target="/ppt/slides/slide3.xml" Id="Rc7b4763b13384bcb" /><Relationship Type="http://schemas.openxmlformats.org/officeDocument/2006/relationships/slide" Target="/ppt/slides/slide4.xml" Id="R332a26c8c0404589" /><Relationship Type="http://schemas.openxmlformats.org/officeDocument/2006/relationships/slide" Target="/ppt/slides/slide5.xml" Id="R3930a0267da149c4" /><Relationship Type="http://schemas.openxmlformats.org/officeDocument/2006/relationships/slide" Target="/ppt/slides/slide6.xml" Id="Rb5ab16be53bc4e6e" /><Relationship Type="http://schemas.openxmlformats.org/officeDocument/2006/relationships/slide" Target="/ppt/slides/slide7.xml" Id="Rf18583e9921a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1b6890dc4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ed863900f4d8e" /><Relationship Type="http://schemas.openxmlformats.org/officeDocument/2006/relationships/theme" Target="/ppt/slideMasters/theme/theme1.xml" Id="Rca8844902e08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ed863900f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54b297b92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f3352c2d2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262d46c3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521f92b4e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9b7ff0f4d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80b238f0c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ce4515aaa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 BETONG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4 807 975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1 274 296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DVERGSDAL IVAN MOLDSKRED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ESPESETH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Ivan Moldskred Dvergsdal, Smestad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