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722b01986e4e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ad0e3436e54d66"/>
  </p:sldMasterIdLst>
  <p:sldIdLst>
    <p:sldId xmlns:r="http://schemas.openxmlformats.org/officeDocument/2006/relationships" id="256" r:id="Rc4723ed3fd384d59"/>
    <p:sldId xmlns:r="http://schemas.openxmlformats.org/officeDocument/2006/relationships" id="257" r:id="R510e427a53ca4ff6"/>
    <p:sldId xmlns:r="http://schemas.openxmlformats.org/officeDocument/2006/relationships" id="258" r:id="R459f32cc9fd34c19"/>
    <p:sldId xmlns:r="http://schemas.openxmlformats.org/officeDocument/2006/relationships" id="259" r:id="Re4af55e0d5654f43"/>
    <p:sldId xmlns:r="http://schemas.openxmlformats.org/officeDocument/2006/relationships" id="260" r:id="Rf3d7c2a5273445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ad0e3436e54d66" /><Relationship Type="http://schemas.openxmlformats.org/officeDocument/2006/relationships/slide" Target="/ppt/slides/slide1.xml" Id="Rc4723ed3fd384d59" /><Relationship Type="http://schemas.openxmlformats.org/officeDocument/2006/relationships/slide" Target="/ppt/slides/slide2.xml" Id="R510e427a53ca4ff6" /><Relationship Type="http://schemas.openxmlformats.org/officeDocument/2006/relationships/slide" Target="/ppt/slides/slide3.xml" Id="R459f32cc9fd34c19" /><Relationship Type="http://schemas.openxmlformats.org/officeDocument/2006/relationships/slide" Target="/ppt/slides/slide4.xml" Id="Re4af55e0d5654f43" /><Relationship Type="http://schemas.openxmlformats.org/officeDocument/2006/relationships/slide" Target="/ppt/slides/slide5.xml" Id="Rf3d7c2a5273445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a90668991c41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ee6e524444b6c" /><Relationship Type="http://schemas.openxmlformats.org/officeDocument/2006/relationships/theme" Target="/ppt/slideMasters/theme/theme1.xml" Id="Rf5063a309c0943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1ee6e524444b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9521324454d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dbc5b7dd54a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f6720195e48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32f31ed5340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96eb9962247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SALTEN OG LOFOTEN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OG LOFOTEN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SALTEN OG LOFOTEN TINGRETT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OG LOFOTEN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OG LOFOTEN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OG LOFOTEN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826 723 122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OG LOFOTEN TINGRETT</a:t>
            </a:r>
          </a:p>
        </p:txBody>
      </p:sp>
    </p:spTree>
  </p:cSld>
  <p:clrMapOvr>
    <a:masterClrMapping xmlns:a="http://schemas.openxmlformats.org/drawingml/2006/main"/>
  </p:clrMapOvr>
</p:sld>
</file>