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a53c60827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0db7ded29467f"/>
  </p:sldMasterIdLst>
  <p:sldIdLst>
    <p:sldId xmlns:r="http://schemas.openxmlformats.org/officeDocument/2006/relationships" id="256" r:id="R50c6f81b217442d9"/>
    <p:sldId xmlns:r="http://schemas.openxmlformats.org/officeDocument/2006/relationships" id="257" r:id="R866c133e7f6e4262"/>
    <p:sldId xmlns:r="http://schemas.openxmlformats.org/officeDocument/2006/relationships" id="258" r:id="Red39ff51c00f4ec8"/>
    <p:sldId xmlns:r="http://schemas.openxmlformats.org/officeDocument/2006/relationships" id="259" r:id="R947b0ff0fb3c45ea"/>
    <p:sldId xmlns:r="http://schemas.openxmlformats.org/officeDocument/2006/relationships" id="260" r:id="R10ee56b68d324ef8"/>
    <p:sldId xmlns:r="http://schemas.openxmlformats.org/officeDocument/2006/relationships" id="261" r:id="R7922669b4248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0db7ded29467f" /><Relationship Type="http://schemas.openxmlformats.org/officeDocument/2006/relationships/slide" Target="/ppt/slides/slide1.xml" Id="R50c6f81b217442d9" /><Relationship Type="http://schemas.openxmlformats.org/officeDocument/2006/relationships/slide" Target="/ppt/slides/slide2.xml" Id="R866c133e7f6e4262" /><Relationship Type="http://schemas.openxmlformats.org/officeDocument/2006/relationships/slide" Target="/ppt/slides/slide3.xml" Id="Red39ff51c00f4ec8" /><Relationship Type="http://schemas.openxmlformats.org/officeDocument/2006/relationships/slide" Target="/ppt/slides/slide4.xml" Id="R947b0ff0fb3c45ea" /><Relationship Type="http://schemas.openxmlformats.org/officeDocument/2006/relationships/slide" Target="/ppt/slides/slide5.xml" Id="R10ee56b68d324ef8" /><Relationship Type="http://schemas.openxmlformats.org/officeDocument/2006/relationships/slide" Target="/ppt/slides/slide6.xml" Id="R7922669b4248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9378b7b29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549f9dc2b4dfa" /><Relationship Type="http://schemas.openxmlformats.org/officeDocument/2006/relationships/theme" Target="/ppt/slideMasters/theme/theme1.xml" Id="Rba532f35f27142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549f9dc2b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2223aeee9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5d5919662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707187dad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3d6555455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5a2487d6e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f559edd764d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NORD-TROMS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Fylkeshuset, Strandvegen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826 726 512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