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3bd9043d4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5f5bde46f4b97"/>
  </p:sldMasterIdLst>
  <p:sldIdLst>
    <p:sldId xmlns:r="http://schemas.openxmlformats.org/officeDocument/2006/relationships" id="256" r:id="R8839d41d937e4481"/>
    <p:sldId xmlns:r="http://schemas.openxmlformats.org/officeDocument/2006/relationships" id="257" r:id="R612d03310adf400a"/>
    <p:sldId xmlns:r="http://schemas.openxmlformats.org/officeDocument/2006/relationships" id="258" r:id="Rdf2b7ff1afe74b9e"/>
    <p:sldId xmlns:r="http://schemas.openxmlformats.org/officeDocument/2006/relationships" id="259" r:id="R43941b33f25140a8"/>
    <p:sldId xmlns:r="http://schemas.openxmlformats.org/officeDocument/2006/relationships" id="260" r:id="R60791cb57098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5f5bde46f4b97" /><Relationship Type="http://schemas.openxmlformats.org/officeDocument/2006/relationships/slide" Target="/ppt/slides/slide1.xml" Id="R8839d41d937e4481" /><Relationship Type="http://schemas.openxmlformats.org/officeDocument/2006/relationships/slide" Target="/ppt/slides/slide2.xml" Id="R612d03310adf400a" /><Relationship Type="http://schemas.openxmlformats.org/officeDocument/2006/relationships/slide" Target="/ppt/slides/slide3.xml" Id="Rdf2b7ff1afe74b9e" /><Relationship Type="http://schemas.openxmlformats.org/officeDocument/2006/relationships/slide" Target="/ppt/slides/slide4.xml" Id="R43941b33f25140a8" /><Relationship Type="http://schemas.openxmlformats.org/officeDocument/2006/relationships/slide" Target="/ppt/slides/slide5.xml" Id="R60791cb57098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88e9e1374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7decf1d014c36" /><Relationship Type="http://schemas.openxmlformats.org/officeDocument/2006/relationships/theme" Target="/ppt/slideMasters/theme/theme1.xml" Id="R768804087cb7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7decf1d01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05825543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13b65d0d3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f4a701a1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10ab71722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c141728e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NORD-TROMS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NORD-TROMS JORDSKIFTERETT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Fylkeshuset, 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826 726 512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