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1b48b4f82c47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775ccb21c64045"/>
  </p:sldMasterIdLst>
  <p:sldIdLst>
    <p:sldId xmlns:r="http://schemas.openxmlformats.org/officeDocument/2006/relationships" id="256" r:id="Raf463d5b0f524f35"/>
    <p:sldId xmlns:r="http://schemas.openxmlformats.org/officeDocument/2006/relationships" id="257" r:id="Rdb40ac452e8f41b5"/>
    <p:sldId xmlns:r="http://schemas.openxmlformats.org/officeDocument/2006/relationships" id="258" r:id="R1fea4d81138f43b1"/>
    <p:sldId xmlns:r="http://schemas.openxmlformats.org/officeDocument/2006/relationships" id="259" r:id="Rc12bf75dd8694a01"/>
    <p:sldId xmlns:r="http://schemas.openxmlformats.org/officeDocument/2006/relationships" id="260" r:id="R1533c0a302bc425f"/>
    <p:sldId xmlns:r="http://schemas.openxmlformats.org/officeDocument/2006/relationships" id="261" r:id="R8627d9d8df9041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75ccb21c64045" /><Relationship Type="http://schemas.openxmlformats.org/officeDocument/2006/relationships/slide" Target="/ppt/slides/slide1.xml" Id="Raf463d5b0f524f35" /><Relationship Type="http://schemas.openxmlformats.org/officeDocument/2006/relationships/slide" Target="/ppt/slides/slide2.xml" Id="Rdb40ac452e8f41b5" /><Relationship Type="http://schemas.openxmlformats.org/officeDocument/2006/relationships/slide" Target="/ppt/slides/slide3.xml" Id="R1fea4d81138f43b1" /><Relationship Type="http://schemas.openxmlformats.org/officeDocument/2006/relationships/slide" Target="/ppt/slides/slide4.xml" Id="Rc12bf75dd8694a01" /><Relationship Type="http://schemas.openxmlformats.org/officeDocument/2006/relationships/slide" Target="/ppt/slides/slide5.xml" Id="R1533c0a302bc425f" /><Relationship Type="http://schemas.openxmlformats.org/officeDocument/2006/relationships/slide" Target="/ppt/slides/slide6.xml" Id="R8627d9d8df9041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871f1a6b142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35a295ef84c75" /><Relationship Type="http://schemas.openxmlformats.org/officeDocument/2006/relationships/theme" Target="/ppt/slideMasters/theme/theme1.xml" Id="R3a1b6a3083c64f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f35a295ef84c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4fe57074e4c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c614ee33749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92d1e461744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055ff3c2f42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c3cc4dbc243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36a02e8ff4e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OG ROMSDAL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826 726 792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JORDSKIFTERETT</a:t>
            </a:r>
          </a:p>
        </p:txBody>
      </p:sp>
    </p:spTree>
  </p:cSld>
  <p:clrMapOvr>
    <a:masterClrMapping xmlns:a="http://schemas.openxmlformats.org/drawingml/2006/main"/>
  </p:clrMapOvr>
</p:sld>
</file>