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780abae83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94a5461174d64"/>
  </p:sldMasterIdLst>
  <p:sldIdLst>
    <p:sldId xmlns:r="http://schemas.openxmlformats.org/officeDocument/2006/relationships" id="256" r:id="R33c26b1fe9ff453d"/>
    <p:sldId xmlns:r="http://schemas.openxmlformats.org/officeDocument/2006/relationships" id="257" r:id="R6f83a3c65c04416a"/>
    <p:sldId xmlns:r="http://schemas.openxmlformats.org/officeDocument/2006/relationships" id="258" r:id="Rbb3e012f09d94098"/>
    <p:sldId xmlns:r="http://schemas.openxmlformats.org/officeDocument/2006/relationships" id="259" r:id="R6440e9b2e81a4d1b"/>
    <p:sldId xmlns:r="http://schemas.openxmlformats.org/officeDocument/2006/relationships" id="260" r:id="R1088ad068bd8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94a5461174d64" /><Relationship Type="http://schemas.openxmlformats.org/officeDocument/2006/relationships/slide" Target="/ppt/slides/slide1.xml" Id="R33c26b1fe9ff453d" /><Relationship Type="http://schemas.openxmlformats.org/officeDocument/2006/relationships/slide" Target="/ppt/slides/slide2.xml" Id="R6f83a3c65c04416a" /><Relationship Type="http://schemas.openxmlformats.org/officeDocument/2006/relationships/slide" Target="/ppt/slides/slide3.xml" Id="Rbb3e012f09d94098" /><Relationship Type="http://schemas.openxmlformats.org/officeDocument/2006/relationships/slide" Target="/ppt/slides/slide4.xml" Id="R6440e9b2e81a4d1b" /><Relationship Type="http://schemas.openxmlformats.org/officeDocument/2006/relationships/slide" Target="/ppt/slides/slide5.xml" Id="R1088ad068bd8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a380fe250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32baa48249c4" /><Relationship Type="http://schemas.openxmlformats.org/officeDocument/2006/relationships/theme" Target="/ppt/slideMasters/theme/theme1.xml" Id="R00d0e76d4b73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e32baa482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6bb1cd7db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4076c104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f222d8696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baa400a1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d546aa38f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JORDSKIFTERETT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