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c425a82bf541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579fa21fa4a87"/>
  </p:sldMasterIdLst>
  <p:sldIdLst>
    <p:sldId xmlns:r="http://schemas.openxmlformats.org/officeDocument/2006/relationships" id="256" r:id="R31e95554c88d44f6"/>
    <p:sldId xmlns:r="http://schemas.openxmlformats.org/officeDocument/2006/relationships" id="257" r:id="R476267fb96dc4ccb"/>
    <p:sldId xmlns:r="http://schemas.openxmlformats.org/officeDocument/2006/relationships" id="258" r:id="Ra8fd7803f6c041f5"/>
    <p:sldId xmlns:r="http://schemas.openxmlformats.org/officeDocument/2006/relationships" id="259" r:id="Ra66f5ef1cd93469c"/>
    <p:sldId xmlns:r="http://schemas.openxmlformats.org/officeDocument/2006/relationships" id="260" r:id="Rc271cf8ea86d4afe"/>
    <p:sldId xmlns:r="http://schemas.openxmlformats.org/officeDocument/2006/relationships" id="261" r:id="Rd20183e95b29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579fa21fa4a87" /><Relationship Type="http://schemas.openxmlformats.org/officeDocument/2006/relationships/slide" Target="/ppt/slides/slide1.xml" Id="R31e95554c88d44f6" /><Relationship Type="http://schemas.openxmlformats.org/officeDocument/2006/relationships/slide" Target="/ppt/slides/slide2.xml" Id="R476267fb96dc4ccb" /><Relationship Type="http://schemas.openxmlformats.org/officeDocument/2006/relationships/slide" Target="/ppt/slides/slide3.xml" Id="Ra8fd7803f6c041f5" /><Relationship Type="http://schemas.openxmlformats.org/officeDocument/2006/relationships/slide" Target="/ppt/slides/slide4.xml" Id="Ra66f5ef1cd93469c" /><Relationship Type="http://schemas.openxmlformats.org/officeDocument/2006/relationships/slide" Target="/ppt/slides/slide5.xml" Id="Rc271cf8ea86d4afe" /><Relationship Type="http://schemas.openxmlformats.org/officeDocument/2006/relationships/slide" Target="/ppt/slides/slide6.xml" Id="Rd20183e95b29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a36cc9517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677a8b8fe4b7f" /><Relationship Type="http://schemas.openxmlformats.org/officeDocument/2006/relationships/theme" Target="/ppt/slideMasters/theme/theme1.xml" Id="Rc045d052e53b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677a8b8fe4b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61487c74c46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060a69d074f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1afe37aa44c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ed1a0cf0d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9163932d5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623ae0fb2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ASUCAP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Hiorths vei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826 757 442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ASUCAP AS</a:t>
            </a:r>
          </a:p>
        </p:txBody>
      </p:sp>
    </p:spTree>
  </p:cSld>
  <p:clrMapOvr>
    <a:masterClrMapping xmlns:a="http://schemas.openxmlformats.org/drawingml/2006/main"/>
  </p:clrMapOvr>
</p:sld>
</file>