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a97caa77f40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cb5c3d4e74ae3"/>
  </p:sldMasterIdLst>
  <p:sldIdLst>
    <p:sldId xmlns:r="http://schemas.openxmlformats.org/officeDocument/2006/relationships" id="256" r:id="Raae605ff6a1b4e50"/>
    <p:sldId xmlns:r="http://schemas.openxmlformats.org/officeDocument/2006/relationships" id="257" r:id="R4d58cc2814944064"/>
    <p:sldId xmlns:r="http://schemas.openxmlformats.org/officeDocument/2006/relationships" id="258" r:id="R214c6504e72843f7"/>
    <p:sldId xmlns:r="http://schemas.openxmlformats.org/officeDocument/2006/relationships" id="259" r:id="Rabc1ec59cdf241ac"/>
    <p:sldId xmlns:r="http://schemas.openxmlformats.org/officeDocument/2006/relationships" id="260" r:id="R705c9a84e9f74598"/>
    <p:sldId xmlns:r="http://schemas.openxmlformats.org/officeDocument/2006/relationships" id="261" r:id="Rfc91475d98044937"/>
    <p:sldId xmlns:r="http://schemas.openxmlformats.org/officeDocument/2006/relationships" id="262" r:id="Rd9f6f6002348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cb5c3d4e74ae3" /><Relationship Type="http://schemas.openxmlformats.org/officeDocument/2006/relationships/slide" Target="/ppt/slides/slide1.xml" Id="Raae605ff6a1b4e50" /><Relationship Type="http://schemas.openxmlformats.org/officeDocument/2006/relationships/slide" Target="/ppt/slides/slide2.xml" Id="R4d58cc2814944064" /><Relationship Type="http://schemas.openxmlformats.org/officeDocument/2006/relationships/slide" Target="/ppt/slides/slide3.xml" Id="R214c6504e72843f7" /><Relationship Type="http://schemas.openxmlformats.org/officeDocument/2006/relationships/slide" Target="/ppt/slides/slide4.xml" Id="Rabc1ec59cdf241ac" /><Relationship Type="http://schemas.openxmlformats.org/officeDocument/2006/relationships/slide" Target="/ppt/slides/slide5.xml" Id="R705c9a84e9f74598" /><Relationship Type="http://schemas.openxmlformats.org/officeDocument/2006/relationships/slide" Target="/ppt/slides/slide6.xml" Id="Rfc91475d98044937" /><Relationship Type="http://schemas.openxmlformats.org/officeDocument/2006/relationships/slide" Target="/ppt/slides/slide7.xml" Id="Rd9f6f6002348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bbff45017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c95872c44a9d" /><Relationship Type="http://schemas.openxmlformats.org/officeDocument/2006/relationships/theme" Target="/ppt/slideMasters/theme/theme1.xml" Id="R253f7bb84b13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8c95872c4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6c11b44d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2b879faa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f083abc8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774c9db1b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f88ef8b5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42d7db7a44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76fe9a78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JUDITH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Judith Tystad, Oldervegen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827 109 932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