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844ea63281b44f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44ea754c31f47fe"/>
  </p:sldMasterIdLst>
  <p:sldIdLst>
    <p:sldId xmlns:r="http://schemas.openxmlformats.org/officeDocument/2006/relationships" id="256" r:id="Rba1430fcce25484f"/>
    <p:sldId xmlns:r="http://schemas.openxmlformats.org/officeDocument/2006/relationships" id="257" r:id="R13fa3c69208642be"/>
    <p:sldId xmlns:r="http://schemas.openxmlformats.org/officeDocument/2006/relationships" id="258" r:id="R3331846b782c48da"/>
    <p:sldId xmlns:r="http://schemas.openxmlformats.org/officeDocument/2006/relationships" id="259" r:id="R8d76c6087faf4e85"/>
    <p:sldId xmlns:r="http://schemas.openxmlformats.org/officeDocument/2006/relationships" id="260" r:id="Rbfff14c952bc42d8"/>
    <p:sldId xmlns:r="http://schemas.openxmlformats.org/officeDocument/2006/relationships" id="261" r:id="Rfa777db25bcd4152"/>
    <p:sldId xmlns:r="http://schemas.openxmlformats.org/officeDocument/2006/relationships" id="262" r:id="R81d318186c834b2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4ea754c31f47fe" /><Relationship Type="http://schemas.openxmlformats.org/officeDocument/2006/relationships/slide" Target="/ppt/slides/slide1.xml" Id="Rba1430fcce25484f" /><Relationship Type="http://schemas.openxmlformats.org/officeDocument/2006/relationships/slide" Target="/ppt/slides/slide2.xml" Id="R13fa3c69208642be" /><Relationship Type="http://schemas.openxmlformats.org/officeDocument/2006/relationships/slide" Target="/ppt/slides/slide3.xml" Id="R3331846b782c48da" /><Relationship Type="http://schemas.openxmlformats.org/officeDocument/2006/relationships/slide" Target="/ppt/slides/slide4.xml" Id="R8d76c6087faf4e85" /><Relationship Type="http://schemas.openxmlformats.org/officeDocument/2006/relationships/slide" Target="/ppt/slides/slide5.xml" Id="Rbfff14c952bc42d8" /><Relationship Type="http://schemas.openxmlformats.org/officeDocument/2006/relationships/slide" Target="/ppt/slides/slide6.xml" Id="Rfa777db25bcd4152" /><Relationship Type="http://schemas.openxmlformats.org/officeDocument/2006/relationships/slide" Target="/ppt/slides/slide7.xml" Id="R81d318186c834b2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8b293cd3ce456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70bbdc00e5422e" /><Relationship Type="http://schemas.openxmlformats.org/officeDocument/2006/relationships/theme" Target="/ppt/slideMasters/theme/theme1.xml" Id="Rdd9028270657460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d70bbdc00e5422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159f3acfa4431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0c98a3efa74e1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f56e845268425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50e04cb79e4a0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fff09d8682437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8b28fa33234a6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d644d35de4420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KOLIBRI KAPITAL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KOLIBRI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KOLIBRI KAPITAL AS ble etablert [år] og holder til i Kolbjørnsvik.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KOLIBRI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KOLIBRI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KOLIBRI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−22 657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−4 172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26 674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KOLIBRI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HANNE JOSIE SELJESETH GJETMUNDSEN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KOLIBRI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St.Hansveien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4816 Kolbjørnsvik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827 164 402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KOLIBRI KAPITAL AS</a:t>
            </a:r>
          </a:p>
        </p:txBody>
      </p:sp>
    </p:spTree>
  </p:cSld>
  <p:clrMapOvr>
    <a:masterClrMapping xmlns:a="http://schemas.openxmlformats.org/drawingml/2006/main"/>
  </p:clrMapOvr>
</p:sld>
</file>