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0eed6b63eb4c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0075c62dc2436a"/>
  </p:sldMasterIdLst>
  <p:sldIdLst>
    <p:sldId xmlns:r="http://schemas.openxmlformats.org/officeDocument/2006/relationships" id="256" r:id="R96a13e4c04f94ff2"/>
    <p:sldId xmlns:r="http://schemas.openxmlformats.org/officeDocument/2006/relationships" id="257" r:id="R16153a2935f14743"/>
    <p:sldId xmlns:r="http://schemas.openxmlformats.org/officeDocument/2006/relationships" id="258" r:id="R5a27c4ed5c6d4a8d"/>
    <p:sldId xmlns:r="http://schemas.openxmlformats.org/officeDocument/2006/relationships" id="259" r:id="R4405df1b0c7c469e"/>
    <p:sldId xmlns:r="http://schemas.openxmlformats.org/officeDocument/2006/relationships" id="260" r:id="R70b47ead2e914e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0075c62dc2436a" /><Relationship Type="http://schemas.openxmlformats.org/officeDocument/2006/relationships/slide" Target="/ppt/slides/slide1.xml" Id="R96a13e4c04f94ff2" /><Relationship Type="http://schemas.openxmlformats.org/officeDocument/2006/relationships/slide" Target="/ppt/slides/slide2.xml" Id="R16153a2935f14743" /><Relationship Type="http://schemas.openxmlformats.org/officeDocument/2006/relationships/slide" Target="/ppt/slides/slide3.xml" Id="R5a27c4ed5c6d4a8d" /><Relationship Type="http://schemas.openxmlformats.org/officeDocument/2006/relationships/slide" Target="/ppt/slides/slide4.xml" Id="R4405df1b0c7c469e" /><Relationship Type="http://schemas.openxmlformats.org/officeDocument/2006/relationships/slide" Target="/ppt/slides/slide5.xml" Id="R70b47ead2e914e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3165fb8e454b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df090b6694ca4" /><Relationship Type="http://schemas.openxmlformats.org/officeDocument/2006/relationships/theme" Target="/ppt/slideMasters/theme/theme1.xml" Id="Raffa000ee85d41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0df090b6694c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1dd1558fa47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98cc044b548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cdd20f87842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c30e761a247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71df98cf043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MARKU 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 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 BYGG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 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 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 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Grønnestølsbakken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827 192 562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 BYGG</a:t>
            </a:r>
          </a:p>
        </p:txBody>
      </p:sp>
    </p:spTree>
  </p:cSld>
  <p:clrMapOvr>
    <a:masterClrMapping xmlns:a="http://schemas.openxmlformats.org/drawingml/2006/main"/>
  </p:clrMapOvr>
</p:sld>
</file>