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6203a7934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8c3161f8b4691"/>
  </p:sldMasterIdLst>
  <p:sldIdLst>
    <p:sldId xmlns:r="http://schemas.openxmlformats.org/officeDocument/2006/relationships" id="256" r:id="R1e053ab5faf84dfd"/>
    <p:sldId xmlns:r="http://schemas.openxmlformats.org/officeDocument/2006/relationships" id="257" r:id="R701ed9ddbfc64775"/>
    <p:sldId xmlns:r="http://schemas.openxmlformats.org/officeDocument/2006/relationships" id="258" r:id="Rfced64cbc7f1427e"/>
    <p:sldId xmlns:r="http://schemas.openxmlformats.org/officeDocument/2006/relationships" id="259" r:id="R3e4858c5562e49c8"/>
    <p:sldId xmlns:r="http://schemas.openxmlformats.org/officeDocument/2006/relationships" id="260" r:id="Rdfefd03552a34974"/>
    <p:sldId xmlns:r="http://schemas.openxmlformats.org/officeDocument/2006/relationships" id="261" r:id="Rde3b63857c0a4edd"/>
    <p:sldId xmlns:r="http://schemas.openxmlformats.org/officeDocument/2006/relationships" id="262" r:id="Re1fab2b35081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8c3161f8b4691" /><Relationship Type="http://schemas.openxmlformats.org/officeDocument/2006/relationships/slide" Target="/ppt/slides/slide1.xml" Id="R1e053ab5faf84dfd" /><Relationship Type="http://schemas.openxmlformats.org/officeDocument/2006/relationships/slide" Target="/ppt/slides/slide2.xml" Id="R701ed9ddbfc64775" /><Relationship Type="http://schemas.openxmlformats.org/officeDocument/2006/relationships/slide" Target="/ppt/slides/slide3.xml" Id="Rfced64cbc7f1427e" /><Relationship Type="http://schemas.openxmlformats.org/officeDocument/2006/relationships/slide" Target="/ppt/slides/slide4.xml" Id="R3e4858c5562e49c8" /><Relationship Type="http://schemas.openxmlformats.org/officeDocument/2006/relationships/slide" Target="/ppt/slides/slide5.xml" Id="Rdfefd03552a34974" /><Relationship Type="http://schemas.openxmlformats.org/officeDocument/2006/relationships/slide" Target="/ppt/slides/slide6.xml" Id="Rde3b63857c0a4edd" /><Relationship Type="http://schemas.openxmlformats.org/officeDocument/2006/relationships/slide" Target="/ppt/slides/slide7.xml" Id="Re1fab2b35081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c2c46ee71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f643d308b4165" /><Relationship Type="http://schemas.openxmlformats.org/officeDocument/2006/relationships/theme" Target="/ppt/slideMasters/theme/theme1.xml" Id="R8098fb5f68e1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4f643d308b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98da119d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307ddab44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cc289c37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7cf48894d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90ae0709f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31c8b2aed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b43b4b56642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TRIVEST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−415 136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22 138 964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68 572 908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3A HOLDING AS  –  84,4 %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MISJE INVEST AS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REALCAP HOLDING AS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Bleivassvegen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827 218 162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TRIVEST AS</a:t>
            </a:r>
          </a:p>
        </p:txBody>
      </p:sp>
    </p:spTree>
  </p:cSld>
  <p:clrMapOvr>
    <a:masterClrMapping xmlns:a="http://schemas.openxmlformats.org/drawingml/2006/main"/>
  </p:clrMapOvr>
</p:sld>
</file>