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ce9a36083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fe7fb099e4756"/>
  </p:sldMasterIdLst>
  <p:sldIdLst>
    <p:sldId xmlns:r="http://schemas.openxmlformats.org/officeDocument/2006/relationships" id="256" r:id="Rad578eb07aac4499"/>
    <p:sldId xmlns:r="http://schemas.openxmlformats.org/officeDocument/2006/relationships" id="257" r:id="R43e9b215d2c4449b"/>
    <p:sldId xmlns:r="http://schemas.openxmlformats.org/officeDocument/2006/relationships" id="258" r:id="Rc9fff71494f04ad6"/>
    <p:sldId xmlns:r="http://schemas.openxmlformats.org/officeDocument/2006/relationships" id="259" r:id="R582e32d60a434f3b"/>
    <p:sldId xmlns:r="http://schemas.openxmlformats.org/officeDocument/2006/relationships" id="260" r:id="Rbf894fe27ec54779"/>
    <p:sldId xmlns:r="http://schemas.openxmlformats.org/officeDocument/2006/relationships" id="261" r:id="Rd72d65b8448a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fe7fb099e4756" /><Relationship Type="http://schemas.openxmlformats.org/officeDocument/2006/relationships/slide" Target="/ppt/slides/slide1.xml" Id="Rad578eb07aac4499" /><Relationship Type="http://schemas.openxmlformats.org/officeDocument/2006/relationships/slide" Target="/ppt/slides/slide2.xml" Id="R43e9b215d2c4449b" /><Relationship Type="http://schemas.openxmlformats.org/officeDocument/2006/relationships/slide" Target="/ppt/slides/slide3.xml" Id="Rc9fff71494f04ad6" /><Relationship Type="http://schemas.openxmlformats.org/officeDocument/2006/relationships/slide" Target="/ppt/slides/slide4.xml" Id="R582e32d60a434f3b" /><Relationship Type="http://schemas.openxmlformats.org/officeDocument/2006/relationships/slide" Target="/ppt/slides/slide5.xml" Id="Rbf894fe27ec54779" /><Relationship Type="http://schemas.openxmlformats.org/officeDocument/2006/relationships/slide" Target="/ppt/slides/slide6.xml" Id="Rd72d65b8448a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6d9784e9f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fb5bbf0d54381" /><Relationship Type="http://schemas.openxmlformats.org/officeDocument/2006/relationships/theme" Target="/ppt/slideMasters/theme/theme1.xml" Id="R763b8b5081bc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fb5bbf0d5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a83f8eb9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25befe41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bc30c4a0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9f44a4378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4471d8f7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c157d4d58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3BYGG-TAK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Røllesveien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827 366 552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3BYGG-TAK AS</a:t>
            </a:r>
          </a:p>
        </p:txBody>
      </p:sp>
    </p:spTree>
  </p:cSld>
  <p:clrMapOvr>
    <a:masterClrMapping xmlns:a="http://schemas.openxmlformats.org/drawingml/2006/main"/>
  </p:clrMapOvr>
</p:sld>
</file>