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dd9600c83040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d4ea6f7714339"/>
  </p:sldMasterIdLst>
  <p:sldIdLst>
    <p:sldId xmlns:r="http://schemas.openxmlformats.org/officeDocument/2006/relationships" id="256" r:id="R57be616469b54175"/>
    <p:sldId xmlns:r="http://schemas.openxmlformats.org/officeDocument/2006/relationships" id="257" r:id="R9a0787db471b4c04"/>
    <p:sldId xmlns:r="http://schemas.openxmlformats.org/officeDocument/2006/relationships" id="258" r:id="Ra0f0a6a6c3d347c1"/>
    <p:sldId xmlns:r="http://schemas.openxmlformats.org/officeDocument/2006/relationships" id="259" r:id="R1899f6a78c534aab"/>
    <p:sldId xmlns:r="http://schemas.openxmlformats.org/officeDocument/2006/relationships" id="260" r:id="R85ee4a4e0afe41ca"/>
    <p:sldId xmlns:r="http://schemas.openxmlformats.org/officeDocument/2006/relationships" id="261" r:id="R8787a75225a248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d4ea6f7714339" /><Relationship Type="http://schemas.openxmlformats.org/officeDocument/2006/relationships/slide" Target="/ppt/slides/slide1.xml" Id="R57be616469b54175" /><Relationship Type="http://schemas.openxmlformats.org/officeDocument/2006/relationships/slide" Target="/ppt/slides/slide2.xml" Id="R9a0787db471b4c04" /><Relationship Type="http://schemas.openxmlformats.org/officeDocument/2006/relationships/slide" Target="/ppt/slides/slide3.xml" Id="Ra0f0a6a6c3d347c1" /><Relationship Type="http://schemas.openxmlformats.org/officeDocument/2006/relationships/slide" Target="/ppt/slides/slide4.xml" Id="R1899f6a78c534aab" /><Relationship Type="http://schemas.openxmlformats.org/officeDocument/2006/relationships/slide" Target="/ppt/slides/slide5.xml" Id="R85ee4a4e0afe41ca" /><Relationship Type="http://schemas.openxmlformats.org/officeDocument/2006/relationships/slide" Target="/ppt/slides/slide6.xml" Id="R8787a75225a248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d87d6414845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c7715e7d64851" /><Relationship Type="http://schemas.openxmlformats.org/officeDocument/2006/relationships/theme" Target="/ppt/slideMasters/theme/theme1.xml" Id="R4aedd5d3b8ab41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c7715e7d648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8821dde73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ac5d36c5c47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9ae747bea40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48143d88a49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c755064b24a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42d792caa45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3BYGG-TAK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3BYGG-TAK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3BYGG-TAK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3BYGG-TAK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3BYGG-TAK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3BYGG-TAK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724 244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3BYGG-TAK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Røllesveien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3074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827 366 552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3BYGG-TAK AS</a:t>
            </a:r>
          </a:p>
        </p:txBody>
      </p:sp>
    </p:spTree>
  </p:cSld>
  <p:clrMapOvr>
    <a:masterClrMapping xmlns:a="http://schemas.openxmlformats.org/drawingml/2006/main"/>
  </p:clrMapOvr>
</p:sld>
</file>