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e6070a30d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d97f673804c73"/>
  </p:sldMasterIdLst>
  <p:sldIdLst>
    <p:sldId xmlns:r="http://schemas.openxmlformats.org/officeDocument/2006/relationships" id="256" r:id="Rcde1d5c531f6415c"/>
    <p:sldId xmlns:r="http://schemas.openxmlformats.org/officeDocument/2006/relationships" id="257" r:id="Rbdb8c2df93a54d3d"/>
    <p:sldId xmlns:r="http://schemas.openxmlformats.org/officeDocument/2006/relationships" id="258" r:id="R6f4341c45e2f456a"/>
    <p:sldId xmlns:r="http://schemas.openxmlformats.org/officeDocument/2006/relationships" id="259" r:id="Rf5a36eb62ec34dcc"/>
    <p:sldId xmlns:r="http://schemas.openxmlformats.org/officeDocument/2006/relationships" id="260" r:id="R3b89ee5494204c07"/>
    <p:sldId xmlns:r="http://schemas.openxmlformats.org/officeDocument/2006/relationships" id="261" r:id="R71afb2a427ea4417"/>
    <p:sldId xmlns:r="http://schemas.openxmlformats.org/officeDocument/2006/relationships" id="262" r:id="Rfdfa033ee686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d97f673804c73" /><Relationship Type="http://schemas.openxmlformats.org/officeDocument/2006/relationships/slide" Target="/ppt/slides/slide1.xml" Id="Rcde1d5c531f6415c" /><Relationship Type="http://schemas.openxmlformats.org/officeDocument/2006/relationships/slide" Target="/ppt/slides/slide2.xml" Id="Rbdb8c2df93a54d3d" /><Relationship Type="http://schemas.openxmlformats.org/officeDocument/2006/relationships/slide" Target="/ppt/slides/slide3.xml" Id="R6f4341c45e2f456a" /><Relationship Type="http://schemas.openxmlformats.org/officeDocument/2006/relationships/slide" Target="/ppt/slides/slide4.xml" Id="Rf5a36eb62ec34dcc" /><Relationship Type="http://schemas.openxmlformats.org/officeDocument/2006/relationships/slide" Target="/ppt/slides/slide5.xml" Id="R3b89ee5494204c07" /><Relationship Type="http://schemas.openxmlformats.org/officeDocument/2006/relationships/slide" Target="/ppt/slides/slide6.xml" Id="R71afb2a427ea4417" /><Relationship Type="http://schemas.openxmlformats.org/officeDocument/2006/relationships/slide" Target="/ppt/slides/slide7.xml" Id="Rfdfa033ee686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1b9009c38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0b7ca23a641c3" /><Relationship Type="http://schemas.openxmlformats.org/officeDocument/2006/relationships/theme" Target="/ppt/slideMasters/theme/theme1.xml" Id="Rb5bea4ffefbe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0b7ca23a6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47816ff2d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e3717874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bd981a586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e16f31859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fb97fe04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4e8f032bf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f4c121a1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STEIN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−2 741 175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−3 063 055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23 876 083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Gismerøyveien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827 398 292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STEIN AS</a:t>
            </a:r>
          </a:p>
        </p:txBody>
      </p:sp>
    </p:spTree>
  </p:cSld>
  <p:clrMapOvr>
    <a:masterClrMapping xmlns:a="http://schemas.openxmlformats.org/drawingml/2006/main"/>
  </p:clrMapOvr>
</p:sld>
</file>