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d40c0041f948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3457bddfa84b4d"/>
  </p:sldMasterIdLst>
  <p:sldIdLst>
    <p:sldId xmlns:r="http://schemas.openxmlformats.org/officeDocument/2006/relationships" id="256" r:id="Rc607e7d9311341b5"/>
    <p:sldId xmlns:r="http://schemas.openxmlformats.org/officeDocument/2006/relationships" id="257" r:id="Rbf2427a9d06940be"/>
    <p:sldId xmlns:r="http://schemas.openxmlformats.org/officeDocument/2006/relationships" id="258" r:id="Rb505d6c65c494930"/>
    <p:sldId xmlns:r="http://schemas.openxmlformats.org/officeDocument/2006/relationships" id="259" r:id="R924f345d7d404dc7"/>
    <p:sldId xmlns:r="http://schemas.openxmlformats.org/officeDocument/2006/relationships" id="260" r:id="Rca6a493e794f47c5"/>
    <p:sldId xmlns:r="http://schemas.openxmlformats.org/officeDocument/2006/relationships" id="261" r:id="Rb0adc35b2ed34b1c"/>
    <p:sldId xmlns:r="http://schemas.openxmlformats.org/officeDocument/2006/relationships" id="262" r:id="R4b72939c1c984a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3457bddfa84b4d" /><Relationship Type="http://schemas.openxmlformats.org/officeDocument/2006/relationships/slide" Target="/ppt/slides/slide1.xml" Id="Rc607e7d9311341b5" /><Relationship Type="http://schemas.openxmlformats.org/officeDocument/2006/relationships/slide" Target="/ppt/slides/slide2.xml" Id="Rbf2427a9d06940be" /><Relationship Type="http://schemas.openxmlformats.org/officeDocument/2006/relationships/slide" Target="/ppt/slides/slide3.xml" Id="Rb505d6c65c494930" /><Relationship Type="http://schemas.openxmlformats.org/officeDocument/2006/relationships/slide" Target="/ppt/slides/slide4.xml" Id="R924f345d7d404dc7" /><Relationship Type="http://schemas.openxmlformats.org/officeDocument/2006/relationships/slide" Target="/ppt/slides/slide5.xml" Id="Rca6a493e794f47c5" /><Relationship Type="http://schemas.openxmlformats.org/officeDocument/2006/relationships/slide" Target="/ppt/slides/slide6.xml" Id="Rb0adc35b2ed34b1c" /><Relationship Type="http://schemas.openxmlformats.org/officeDocument/2006/relationships/slide" Target="/ppt/slides/slide7.xml" Id="R4b72939c1c984a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955a75887a4d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d8ff440464995" /><Relationship Type="http://schemas.openxmlformats.org/officeDocument/2006/relationships/theme" Target="/ppt/slideMasters/theme/theme1.xml" Id="R5f76043a97154c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1d8ff4404649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3f7a5682b40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96e47ed244c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68d2c39f644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47435afe34b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93da0b1c246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92319ad3847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81ec1d3be4f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CREDO II CO-INVEST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II CO-INVEST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II CO-INVEST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II CO-INVEST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II CO-INVEST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II CO-INVEST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−1 742 180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−1 536 804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81 933 112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81 977 430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II CO-INVEST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II CO-INVEST AS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 FOGHSGAARD INTERNATIONAL A/S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 INDUSTRIER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BOMA HOLDING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LANGODDEN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VIKINGSTAD INVEST AS  –  6,8 %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II CO-INVEST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Stortingsgata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827 415 782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II CO-INVEST AS</a:t>
            </a:r>
          </a:p>
        </p:txBody>
      </p:sp>
    </p:spTree>
  </p:cSld>
  <p:clrMapOvr>
    <a:masterClrMapping xmlns:a="http://schemas.openxmlformats.org/drawingml/2006/main"/>
  </p:clrMapOvr>
</p:sld>
</file>