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413362c4ec4d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c7409abb334251"/>
  </p:sldMasterIdLst>
  <p:sldIdLst>
    <p:sldId xmlns:r="http://schemas.openxmlformats.org/officeDocument/2006/relationships" id="256" r:id="Reaca8c6999e54363"/>
    <p:sldId xmlns:r="http://schemas.openxmlformats.org/officeDocument/2006/relationships" id="257" r:id="Rbbe503f19d544239"/>
    <p:sldId xmlns:r="http://schemas.openxmlformats.org/officeDocument/2006/relationships" id="258" r:id="R7aa3c85518f64725"/>
    <p:sldId xmlns:r="http://schemas.openxmlformats.org/officeDocument/2006/relationships" id="259" r:id="Rad080af814c7430f"/>
    <p:sldId xmlns:r="http://schemas.openxmlformats.org/officeDocument/2006/relationships" id="260" r:id="R8e6fc07d9adc4c8c"/>
    <p:sldId xmlns:r="http://schemas.openxmlformats.org/officeDocument/2006/relationships" id="261" r:id="R369b8ad13e21444f"/>
    <p:sldId xmlns:r="http://schemas.openxmlformats.org/officeDocument/2006/relationships" id="262" r:id="Re4a6fbae472b4d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c7409abb334251" /><Relationship Type="http://schemas.openxmlformats.org/officeDocument/2006/relationships/slide" Target="/ppt/slides/slide1.xml" Id="Reaca8c6999e54363" /><Relationship Type="http://schemas.openxmlformats.org/officeDocument/2006/relationships/slide" Target="/ppt/slides/slide2.xml" Id="Rbbe503f19d544239" /><Relationship Type="http://schemas.openxmlformats.org/officeDocument/2006/relationships/slide" Target="/ppt/slides/slide3.xml" Id="R7aa3c85518f64725" /><Relationship Type="http://schemas.openxmlformats.org/officeDocument/2006/relationships/slide" Target="/ppt/slides/slide4.xml" Id="Rad080af814c7430f" /><Relationship Type="http://schemas.openxmlformats.org/officeDocument/2006/relationships/slide" Target="/ppt/slides/slide5.xml" Id="R8e6fc07d9adc4c8c" /><Relationship Type="http://schemas.openxmlformats.org/officeDocument/2006/relationships/slide" Target="/ppt/slides/slide6.xml" Id="R369b8ad13e21444f" /><Relationship Type="http://schemas.openxmlformats.org/officeDocument/2006/relationships/slide" Target="/ppt/slides/slide7.xml" Id="Re4a6fbae472b4d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c96f1c161c4f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49d1081814013" /><Relationship Type="http://schemas.openxmlformats.org/officeDocument/2006/relationships/theme" Target="/ppt/slideMasters/theme/theme1.xml" Id="Reaf5a4c2a8c64c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f49d10818140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35ed94d8a49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4096a653a4f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616dec2b340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cf170b95a4b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024a878db4e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6c207bef241a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2743a276f42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HUNDSEID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HUNDSEID AS ble etablert [år] og holder til i Etne.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347 795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1 110 567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1 129 106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SØRHEIM HUNDSEID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Sørheimsvegen 145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5590 Etne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827 434 752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HUNDSEID AS</a:t>
            </a:r>
          </a:p>
        </p:txBody>
      </p:sp>
    </p:spTree>
  </p:cSld>
  <p:clrMapOvr>
    <a:masterClrMapping xmlns:a="http://schemas.openxmlformats.org/drawingml/2006/main"/>
  </p:clrMapOvr>
</p:sld>
</file>